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308" r:id="rId3"/>
    <p:sldId id="278" r:id="rId4"/>
    <p:sldId id="289" r:id="rId5"/>
    <p:sldId id="260" r:id="rId6"/>
    <p:sldId id="261" r:id="rId7"/>
    <p:sldId id="263" r:id="rId8"/>
    <p:sldId id="272" r:id="rId9"/>
    <p:sldId id="343" r:id="rId10"/>
    <p:sldId id="267" r:id="rId11"/>
    <p:sldId id="265" r:id="rId12"/>
    <p:sldId id="309" r:id="rId13"/>
    <p:sldId id="341" r:id="rId14"/>
    <p:sldId id="310" r:id="rId15"/>
    <p:sldId id="311" r:id="rId16"/>
    <p:sldId id="312" r:id="rId17"/>
    <p:sldId id="313" r:id="rId18"/>
    <p:sldId id="314" r:id="rId19"/>
    <p:sldId id="315"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42" r:id="rId39"/>
    <p:sldId id="340" r:id="rId40"/>
    <p:sldId id="335" r:id="rId41"/>
    <p:sldId id="336" r:id="rId42"/>
    <p:sldId id="337" r:id="rId43"/>
    <p:sldId id="338" r:id="rId44"/>
    <p:sldId id="339"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8AAE17-0D30-4ECF-A85D-3101CD42B18D}" v="31" dt="2024-05-15T11:30:31.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4660"/>
  </p:normalViewPr>
  <p:slideViewPr>
    <p:cSldViewPr snapToGrid="0">
      <p:cViewPr varScale="1">
        <p:scale>
          <a:sx n="68" d="100"/>
          <a:sy n="68" d="100"/>
        </p:scale>
        <p:origin x="60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 Duri Stalvies" userId="21ee7bc7d796d7fa" providerId="LiveId" clId="{E51FC5BE-1A32-4E2D-B622-9B813BFB60A1}"/>
    <pc:docChg chg="undo custSel addSld delSld modSld sldOrd">
      <pc:chgData name="Gian Duri Stalvies" userId="21ee7bc7d796d7fa" providerId="LiveId" clId="{E51FC5BE-1A32-4E2D-B622-9B813BFB60A1}" dt="2023-09-15T18:38:30.865" v="139" actId="729"/>
      <pc:docMkLst>
        <pc:docMk/>
      </pc:docMkLst>
      <pc:sldChg chg="modSp mod">
        <pc:chgData name="Gian Duri Stalvies" userId="21ee7bc7d796d7fa" providerId="LiveId" clId="{E51FC5BE-1A32-4E2D-B622-9B813BFB60A1}" dt="2023-09-15T14:47:33.798" v="25" actId="6549"/>
        <pc:sldMkLst>
          <pc:docMk/>
          <pc:sldMk cId="1433392657" sldId="276"/>
        </pc:sldMkLst>
        <pc:spChg chg="mod">
          <ac:chgData name="Gian Duri Stalvies" userId="21ee7bc7d796d7fa" providerId="LiveId" clId="{E51FC5BE-1A32-4E2D-B622-9B813BFB60A1}" dt="2023-09-15T14:47:33.798" v="25" actId="6549"/>
          <ac:spMkLst>
            <pc:docMk/>
            <pc:sldMk cId="1433392657" sldId="276"/>
            <ac:spMk id="2" creationId="{45EF91AF-79CD-416F-A446-27F986A398B4}"/>
          </ac:spMkLst>
        </pc:spChg>
      </pc:sldChg>
      <pc:sldChg chg="modSp mod">
        <pc:chgData name="Gian Duri Stalvies" userId="21ee7bc7d796d7fa" providerId="LiveId" clId="{E51FC5BE-1A32-4E2D-B622-9B813BFB60A1}" dt="2023-09-15T15:02:53.679" v="29" actId="6549"/>
        <pc:sldMkLst>
          <pc:docMk/>
          <pc:sldMk cId="422339603" sldId="278"/>
        </pc:sldMkLst>
        <pc:spChg chg="mod">
          <ac:chgData name="Gian Duri Stalvies" userId="21ee7bc7d796d7fa" providerId="LiveId" clId="{E51FC5BE-1A32-4E2D-B622-9B813BFB60A1}" dt="2023-09-15T15:02:53.679" v="29" actId="6549"/>
          <ac:spMkLst>
            <pc:docMk/>
            <pc:sldMk cId="422339603" sldId="278"/>
            <ac:spMk id="4" creationId="{D13B3591-D73B-8420-BBD5-809D85B458EF}"/>
          </ac:spMkLst>
        </pc:spChg>
      </pc:sldChg>
      <pc:sldChg chg="addSp delSp modSp new del mod modClrScheme chgLayout">
        <pc:chgData name="Gian Duri Stalvies" userId="21ee7bc7d796d7fa" providerId="LiveId" clId="{E51FC5BE-1A32-4E2D-B622-9B813BFB60A1}" dt="2023-09-15T16:59:39.435" v="33" actId="680"/>
        <pc:sldMkLst>
          <pc:docMk/>
          <pc:sldMk cId="2985253479" sldId="309"/>
        </pc:sldMkLst>
        <pc:spChg chg="add del mod ord">
          <ac:chgData name="Gian Duri Stalvies" userId="21ee7bc7d796d7fa" providerId="LiveId" clId="{E51FC5BE-1A32-4E2D-B622-9B813BFB60A1}" dt="2023-09-15T16:59:37.713" v="32" actId="700"/>
          <ac:spMkLst>
            <pc:docMk/>
            <pc:sldMk cId="2985253479" sldId="309"/>
            <ac:spMk id="2" creationId="{56FB6756-3E78-D274-BFAF-3E6F4A9188EF}"/>
          </ac:spMkLst>
        </pc:spChg>
        <pc:spChg chg="add del mod ord">
          <ac:chgData name="Gian Duri Stalvies" userId="21ee7bc7d796d7fa" providerId="LiveId" clId="{E51FC5BE-1A32-4E2D-B622-9B813BFB60A1}" dt="2023-09-15T16:59:37.713" v="32" actId="700"/>
          <ac:spMkLst>
            <pc:docMk/>
            <pc:sldMk cId="2985253479" sldId="309"/>
            <ac:spMk id="3" creationId="{13312FD5-E22B-792B-77F2-865A5144DDB6}"/>
          </ac:spMkLst>
        </pc:spChg>
        <pc:spChg chg="add del">
          <ac:chgData name="Gian Duri Stalvies" userId="21ee7bc7d796d7fa" providerId="LiveId" clId="{E51FC5BE-1A32-4E2D-B622-9B813BFB60A1}" dt="2023-09-15T16:59:37.713" v="32" actId="700"/>
          <ac:spMkLst>
            <pc:docMk/>
            <pc:sldMk cId="2985253479" sldId="309"/>
            <ac:spMk id="4" creationId="{A387B166-DB19-A8DA-F4CC-991AFE427E79}"/>
          </ac:spMkLst>
        </pc:spChg>
        <pc:spChg chg="add del mod ord">
          <ac:chgData name="Gian Duri Stalvies" userId="21ee7bc7d796d7fa" providerId="LiveId" clId="{E51FC5BE-1A32-4E2D-B622-9B813BFB60A1}" dt="2023-09-15T16:59:37.713" v="32" actId="700"/>
          <ac:spMkLst>
            <pc:docMk/>
            <pc:sldMk cId="2985253479" sldId="309"/>
            <ac:spMk id="5" creationId="{99957670-130A-0E1A-2100-0728DAD9BAFC}"/>
          </ac:spMkLst>
        </pc:spChg>
        <pc:spChg chg="add del mod ord">
          <ac:chgData name="Gian Duri Stalvies" userId="21ee7bc7d796d7fa" providerId="LiveId" clId="{E51FC5BE-1A32-4E2D-B622-9B813BFB60A1}" dt="2023-09-15T16:59:37.713" v="32" actId="700"/>
          <ac:spMkLst>
            <pc:docMk/>
            <pc:sldMk cId="2985253479" sldId="309"/>
            <ac:spMk id="6" creationId="{89C3ABAC-FE07-E42E-76A4-102ADCC77363}"/>
          </ac:spMkLst>
        </pc:spChg>
      </pc:sldChg>
      <pc:sldChg chg="addSp delSp modSp add del mod ord">
        <pc:chgData name="Gian Duri Stalvies" userId="21ee7bc7d796d7fa" providerId="LiveId" clId="{E51FC5BE-1A32-4E2D-B622-9B813BFB60A1}" dt="2023-09-15T17:12:03.753" v="108" actId="47"/>
        <pc:sldMkLst>
          <pc:docMk/>
          <pc:sldMk cId="3063619464" sldId="309"/>
        </pc:sldMkLst>
        <pc:spChg chg="mod">
          <ac:chgData name="Gian Duri Stalvies" userId="21ee7bc7d796d7fa" providerId="LiveId" clId="{E51FC5BE-1A32-4E2D-B622-9B813BFB60A1}" dt="2023-09-15T17:10:45.760" v="105" actId="6549"/>
          <ac:spMkLst>
            <pc:docMk/>
            <pc:sldMk cId="3063619464" sldId="309"/>
            <ac:spMk id="2" creationId="{96E67011-D0E7-BD85-3D6C-172A3AD4DB22}"/>
          </ac:spMkLst>
        </pc:spChg>
        <pc:spChg chg="add del mod">
          <ac:chgData name="Gian Duri Stalvies" userId="21ee7bc7d796d7fa" providerId="LiveId" clId="{E51FC5BE-1A32-4E2D-B622-9B813BFB60A1}" dt="2023-09-15T17:05:07.819" v="98"/>
          <ac:spMkLst>
            <pc:docMk/>
            <pc:sldMk cId="3063619464" sldId="309"/>
            <ac:spMk id="4" creationId="{C69C7FC9-1926-072C-054A-B9DD1725A057}"/>
          </ac:spMkLst>
        </pc:spChg>
      </pc:sldChg>
      <pc:sldChg chg="addSp delSp modSp new mod modAnim modShow chgLayout">
        <pc:chgData name="Gian Duri Stalvies" userId="21ee7bc7d796d7fa" providerId="LiveId" clId="{E51FC5BE-1A32-4E2D-B622-9B813BFB60A1}" dt="2023-09-15T18:38:30.865" v="139" actId="729"/>
        <pc:sldMkLst>
          <pc:docMk/>
          <pc:sldMk cId="3669665653" sldId="310"/>
        </pc:sldMkLst>
        <pc:spChg chg="del">
          <ac:chgData name="Gian Duri Stalvies" userId="21ee7bc7d796d7fa" providerId="LiveId" clId="{E51FC5BE-1A32-4E2D-B622-9B813BFB60A1}" dt="2023-09-15T17:09:51.955" v="100" actId="700"/>
          <ac:spMkLst>
            <pc:docMk/>
            <pc:sldMk cId="3669665653" sldId="310"/>
            <ac:spMk id="2" creationId="{431E9515-C885-610B-E960-ED998F40185F}"/>
          </ac:spMkLst>
        </pc:spChg>
        <pc:spChg chg="del">
          <ac:chgData name="Gian Duri Stalvies" userId="21ee7bc7d796d7fa" providerId="LiveId" clId="{E51FC5BE-1A32-4E2D-B622-9B813BFB60A1}" dt="2023-09-15T17:09:51.955" v="100" actId="700"/>
          <ac:spMkLst>
            <pc:docMk/>
            <pc:sldMk cId="3669665653" sldId="310"/>
            <ac:spMk id="3" creationId="{38B6F336-8594-02FD-FAD2-69453BBC6C90}"/>
          </ac:spMkLst>
        </pc:spChg>
        <pc:spChg chg="add mod ord">
          <ac:chgData name="Gian Duri Stalvies" userId="21ee7bc7d796d7fa" providerId="LiveId" clId="{E51FC5BE-1A32-4E2D-B622-9B813BFB60A1}" dt="2023-09-15T18:36:07.097" v="109" actId="700"/>
          <ac:spMkLst>
            <pc:docMk/>
            <pc:sldMk cId="3669665653" sldId="310"/>
            <ac:spMk id="4" creationId="{B171F300-692D-7CEA-A038-D4E2B3A0CE70}"/>
          </ac:spMkLst>
        </pc:spChg>
        <pc:spChg chg="add del mod ord">
          <ac:chgData name="Gian Duri Stalvies" userId="21ee7bc7d796d7fa" providerId="LiveId" clId="{E51FC5BE-1A32-4E2D-B622-9B813BFB60A1}" dt="2023-09-15T17:10:29.374" v="101"/>
          <ac:spMkLst>
            <pc:docMk/>
            <pc:sldMk cId="3669665653" sldId="310"/>
            <ac:spMk id="5" creationId="{4EE81DA2-C28C-2597-7283-17B5D2555B9B}"/>
          </ac:spMkLst>
        </pc:spChg>
        <pc:picChg chg="add mod ord">
          <ac:chgData name="Gian Duri Stalvies" userId="21ee7bc7d796d7fa" providerId="LiveId" clId="{E51FC5BE-1A32-4E2D-B622-9B813BFB60A1}" dt="2023-09-15T18:36:07.097" v="109" actId="700"/>
          <ac:picMkLst>
            <pc:docMk/>
            <pc:sldMk cId="3669665653" sldId="310"/>
            <ac:picMk id="6" creationId="{09D41FD1-0E71-F999-0959-5EDBAA8D4616}"/>
          </ac:picMkLst>
        </pc:picChg>
      </pc:sldChg>
      <pc:sldChg chg="addSp delSp modSp new mod modAnim">
        <pc:chgData name="Gian Duri Stalvies" userId="21ee7bc7d796d7fa" providerId="LiveId" clId="{E51FC5BE-1A32-4E2D-B622-9B813BFB60A1}" dt="2023-09-15T18:36:49.597" v="138" actId="122"/>
        <pc:sldMkLst>
          <pc:docMk/>
          <pc:sldMk cId="2118382845" sldId="311"/>
        </pc:sldMkLst>
        <pc:spChg chg="mod">
          <ac:chgData name="Gian Duri Stalvies" userId="21ee7bc7d796d7fa" providerId="LiveId" clId="{E51FC5BE-1A32-4E2D-B622-9B813BFB60A1}" dt="2023-09-15T18:36:49.597" v="138" actId="122"/>
          <ac:spMkLst>
            <pc:docMk/>
            <pc:sldMk cId="2118382845" sldId="311"/>
            <ac:spMk id="2" creationId="{8B645234-15AB-BD5F-7B59-5179B13E9AA7}"/>
          </ac:spMkLst>
        </pc:spChg>
        <pc:spChg chg="del">
          <ac:chgData name="Gian Duri Stalvies" userId="21ee7bc7d796d7fa" providerId="LiveId" clId="{E51FC5BE-1A32-4E2D-B622-9B813BFB60A1}" dt="2023-09-15T18:36:30.854" v="111"/>
          <ac:spMkLst>
            <pc:docMk/>
            <pc:sldMk cId="2118382845" sldId="311"/>
            <ac:spMk id="3" creationId="{17F65E08-D6F5-68C0-EBE4-9C0B202CE296}"/>
          </ac:spMkLst>
        </pc:spChg>
        <pc:picChg chg="add mod">
          <ac:chgData name="Gian Duri Stalvies" userId="21ee7bc7d796d7fa" providerId="LiveId" clId="{E51FC5BE-1A32-4E2D-B622-9B813BFB60A1}" dt="2023-09-15T18:36:30.854" v="111"/>
          <ac:picMkLst>
            <pc:docMk/>
            <pc:sldMk cId="2118382845" sldId="311"/>
            <ac:picMk id="4" creationId="{715A6F2E-80F6-6A07-AEB9-DE88E5E5426C}"/>
          </ac:picMkLst>
        </pc:picChg>
      </pc:sldChg>
    </pc:docChg>
  </pc:docChgLst>
  <pc:docChgLst>
    <pc:chgData name="Gian Duri Stalvies" userId="21ee7bc7d796d7fa" providerId="LiveId" clId="{396CE12D-9C86-4CB0-B109-E87AD24A6A6E}"/>
    <pc:docChg chg="custSel addSld modSld">
      <pc:chgData name="Gian Duri Stalvies" userId="21ee7bc7d796d7fa" providerId="LiveId" clId="{396CE12D-9C86-4CB0-B109-E87AD24A6A6E}" dt="2023-03-25T05:21:04.222" v="428" actId="729"/>
      <pc:docMkLst>
        <pc:docMk/>
      </pc:docMkLst>
      <pc:sldChg chg="addSp delSp modSp new mod modShow">
        <pc:chgData name="Gian Duri Stalvies" userId="21ee7bc7d796d7fa" providerId="LiveId" clId="{396CE12D-9C86-4CB0-B109-E87AD24A6A6E}" dt="2023-03-25T05:21:04.222" v="428" actId="729"/>
        <pc:sldMkLst>
          <pc:docMk/>
          <pc:sldMk cId="497343486" sldId="308"/>
        </pc:sldMkLst>
        <pc:spChg chg="mod">
          <ac:chgData name="Gian Duri Stalvies" userId="21ee7bc7d796d7fa" providerId="LiveId" clId="{396CE12D-9C86-4CB0-B109-E87AD24A6A6E}" dt="2023-03-25T05:17:41.577" v="274" actId="1036"/>
          <ac:spMkLst>
            <pc:docMk/>
            <pc:sldMk cId="497343486" sldId="308"/>
            <ac:spMk id="2" creationId="{05630A46-095B-C4AB-D23F-37481B4CAD84}"/>
          </ac:spMkLst>
        </pc:spChg>
        <pc:spChg chg="del mod">
          <ac:chgData name="Gian Duri Stalvies" userId="21ee7bc7d796d7fa" providerId="LiveId" clId="{396CE12D-9C86-4CB0-B109-E87AD24A6A6E}" dt="2023-03-25T05:20:06.926" v="427" actId="26606"/>
          <ac:spMkLst>
            <pc:docMk/>
            <pc:sldMk cId="497343486" sldId="308"/>
            <ac:spMk id="3" creationId="{19E37D3F-E90B-A997-E9A3-4C21D56AFBAB}"/>
          </ac:spMkLst>
        </pc:spChg>
        <pc:graphicFrameChg chg="add">
          <ac:chgData name="Gian Duri Stalvies" userId="21ee7bc7d796d7fa" providerId="LiveId" clId="{396CE12D-9C86-4CB0-B109-E87AD24A6A6E}" dt="2023-03-25T05:20:06.926" v="427" actId="26606"/>
          <ac:graphicFrameMkLst>
            <pc:docMk/>
            <pc:sldMk cId="497343486" sldId="308"/>
            <ac:graphicFrameMk id="5" creationId="{C29ECAA6-2D2C-C812-7B03-5F905A13B3D6}"/>
          </ac:graphicFrameMkLst>
        </pc:graphicFrameChg>
      </pc:sldChg>
    </pc:docChg>
  </pc:docChgLst>
  <pc:docChgLst>
    <pc:chgData name="Gian Duri Stalvies" userId="21ee7bc7d796d7fa" providerId="LiveId" clId="{EDC308F2-52C7-42FA-A78A-D223BF185908}"/>
    <pc:docChg chg="undo custSel modSld">
      <pc:chgData name="Gian Duri Stalvies" userId="21ee7bc7d796d7fa" providerId="LiveId" clId="{EDC308F2-52C7-42FA-A78A-D223BF185908}" dt="2024-04-26T14:41:46.990" v="113" actId="114"/>
      <pc:docMkLst>
        <pc:docMk/>
      </pc:docMkLst>
      <pc:sldChg chg="modSp mod">
        <pc:chgData name="Gian Duri Stalvies" userId="21ee7bc7d796d7fa" providerId="LiveId" clId="{EDC308F2-52C7-42FA-A78A-D223BF185908}" dt="2024-04-26T14:41:46.990" v="113" actId="114"/>
        <pc:sldMkLst>
          <pc:docMk/>
          <pc:sldMk cId="1433392657" sldId="276"/>
        </pc:sldMkLst>
        <pc:spChg chg="mod">
          <ac:chgData name="Gian Duri Stalvies" userId="21ee7bc7d796d7fa" providerId="LiveId" clId="{EDC308F2-52C7-42FA-A78A-D223BF185908}" dt="2024-04-26T14:41:46.990" v="113" actId="114"/>
          <ac:spMkLst>
            <pc:docMk/>
            <pc:sldMk cId="1433392657" sldId="276"/>
            <ac:spMk id="2" creationId="{45EF91AF-79CD-416F-A446-27F986A398B4}"/>
          </ac:spMkLst>
        </pc:spChg>
      </pc:sldChg>
    </pc:docChg>
  </pc:docChgLst>
  <pc:docChgLst>
    <pc:chgData name="Gian Duri Stalvies" userId="21ee7bc7d796d7fa" providerId="LiveId" clId="{2C210D4C-8FCA-4E63-B188-7DD134F67B63}"/>
    <pc:docChg chg="modSld">
      <pc:chgData name="Gian Duri Stalvies" userId="21ee7bc7d796d7fa" providerId="LiveId" clId="{2C210D4C-8FCA-4E63-B188-7DD134F67B63}" dt="2023-04-12T07:31:11.634" v="28" actId="20577"/>
      <pc:docMkLst>
        <pc:docMk/>
      </pc:docMkLst>
      <pc:sldChg chg="modSp mod">
        <pc:chgData name="Gian Duri Stalvies" userId="21ee7bc7d796d7fa" providerId="LiveId" clId="{2C210D4C-8FCA-4E63-B188-7DD134F67B63}" dt="2023-04-12T07:31:11.634" v="28" actId="20577"/>
        <pc:sldMkLst>
          <pc:docMk/>
          <pc:sldMk cId="1433392657" sldId="276"/>
        </pc:sldMkLst>
        <pc:spChg chg="mod">
          <ac:chgData name="Gian Duri Stalvies" userId="21ee7bc7d796d7fa" providerId="LiveId" clId="{2C210D4C-8FCA-4E63-B188-7DD134F67B63}" dt="2023-04-12T07:31:11.634" v="28" actId="20577"/>
          <ac:spMkLst>
            <pc:docMk/>
            <pc:sldMk cId="1433392657" sldId="276"/>
            <ac:spMk id="2" creationId="{45EF91AF-79CD-416F-A446-27F986A398B4}"/>
          </ac:spMkLst>
        </pc:spChg>
      </pc:sldChg>
    </pc:docChg>
  </pc:docChgLst>
  <pc:docChgLst>
    <pc:chgData name="Gian Duri Stalvies" userId="21ee7bc7d796d7fa" providerId="LiveId" clId="{41F19EFC-7D66-4838-B3D8-D35C40F4D10C}"/>
    <pc:docChg chg="undo custSel addSld modSld sldOrd">
      <pc:chgData name="Gian Duri Stalvies" userId="21ee7bc7d796d7fa" providerId="LiveId" clId="{41F19EFC-7D66-4838-B3D8-D35C40F4D10C}" dt="2023-03-02T12:53:42.728" v="909" actId="20577"/>
      <pc:docMkLst>
        <pc:docMk/>
      </pc:docMkLst>
      <pc:sldChg chg="modSp mod">
        <pc:chgData name="Gian Duri Stalvies" userId="21ee7bc7d796d7fa" providerId="LiveId" clId="{41F19EFC-7D66-4838-B3D8-D35C40F4D10C}" dt="2023-03-02T12:31:00.025" v="97" actId="20577"/>
        <pc:sldMkLst>
          <pc:docMk/>
          <pc:sldMk cId="1017648653" sldId="256"/>
        </pc:sldMkLst>
        <pc:spChg chg="mod">
          <ac:chgData name="Gian Duri Stalvies" userId="21ee7bc7d796d7fa" providerId="LiveId" clId="{41F19EFC-7D66-4838-B3D8-D35C40F4D10C}" dt="2023-03-02T12:30:28.552" v="57" actId="962"/>
          <ac:spMkLst>
            <pc:docMk/>
            <pc:sldMk cId="1017648653" sldId="256"/>
            <ac:spMk id="2" creationId="{49151151-3971-470A-AD48-BB7F0BB75489}"/>
          </ac:spMkLst>
        </pc:spChg>
        <pc:spChg chg="mod">
          <ac:chgData name="Gian Duri Stalvies" userId="21ee7bc7d796d7fa" providerId="LiveId" clId="{41F19EFC-7D66-4838-B3D8-D35C40F4D10C}" dt="2023-03-02T12:31:00.025" v="97" actId="20577"/>
          <ac:spMkLst>
            <pc:docMk/>
            <pc:sldMk cId="1017648653" sldId="256"/>
            <ac:spMk id="3" creationId="{D2CC6845-1248-4DDA-9043-3CC9D422D821}"/>
          </ac:spMkLst>
        </pc:spChg>
      </pc:sldChg>
      <pc:sldChg chg="modSp mod">
        <pc:chgData name="Gian Duri Stalvies" userId="21ee7bc7d796d7fa" providerId="LiveId" clId="{41F19EFC-7D66-4838-B3D8-D35C40F4D10C}" dt="2023-03-02T12:35:35.920" v="321" actId="20577"/>
        <pc:sldMkLst>
          <pc:docMk/>
          <pc:sldMk cId="4073896838" sldId="257"/>
        </pc:sldMkLst>
        <pc:spChg chg="mod">
          <ac:chgData name="Gian Duri Stalvies" userId="21ee7bc7d796d7fa" providerId="LiveId" clId="{41F19EFC-7D66-4838-B3D8-D35C40F4D10C}" dt="2023-03-02T12:35:35.920" v="321" actId="20577"/>
          <ac:spMkLst>
            <pc:docMk/>
            <pc:sldMk cId="4073896838" sldId="257"/>
            <ac:spMk id="2" creationId="{E559C9AC-D80B-43DC-8C5C-FD6C1AD24FEE}"/>
          </ac:spMkLst>
        </pc:spChg>
        <pc:spChg chg="mod">
          <ac:chgData name="Gian Duri Stalvies" userId="21ee7bc7d796d7fa" providerId="LiveId" clId="{41F19EFC-7D66-4838-B3D8-D35C40F4D10C}" dt="2023-03-02T12:34:38.216" v="274" actId="6549"/>
          <ac:spMkLst>
            <pc:docMk/>
            <pc:sldMk cId="4073896838" sldId="257"/>
            <ac:spMk id="3" creationId="{B0C0ABE6-C84C-4EAE-A6B5-C8CBD154F2EB}"/>
          </ac:spMkLst>
        </pc:spChg>
      </pc:sldChg>
      <pc:sldChg chg="modSp mod ord">
        <pc:chgData name="Gian Duri Stalvies" userId="21ee7bc7d796d7fa" providerId="LiveId" clId="{41F19EFC-7D66-4838-B3D8-D35C40F4D10C}" dt="2023-03-02T12:35:13.716" v="302" actId="20577"/>
        <pc:sldMkLst>
          <pc:docMk/>
          <pc:sldMk cId="2586457615" sldId="258"/>
        </pc:sldMkLst>
        <pc:spChg chg="mod">
          <ac:chgData name="Gian Duri Stalvies" userId="21ee7bc7d796d7fa" providerId="LiveId" clId="{41F19EFC-7D66-4838-B3D8-D35C40F4D10C}" dt="2023-03-02T12:35:13.716" v="302" actId="20577"/>
          <ac:spMkLst>
            <pc:docMk/>
            <pc:sldMk cId="2586457615" sldId="258"/>
            <ac:spMk id="2" creationId="{7973B854-0012-4632-9815-B65FCC96DB93}"/>
          </ac:spMkLst>
        </pc:spChg>
      </pc:sldChg>
      <pc:sldChg chg="modSp mod">
        <pc:chgData name="Gian Duri Stalvies" userId="21ee7bc7d796d7fa" providerId="LiveId" clId="{41F19EFC-7D66-4838-B3D8-D35C40F4D10C}" dt="2023-03-02T12:38:02.387" v="520" actId="20577"/>
        <pc:sldMkLst>
          <pc:docMk/>
          <pc:sldMk cId="540223330" sldId="259"/>
        </pc:sldMkLst>
        <pc:spChg chg="mod">
          <ac:chgData name="Gian Duri Stalvies" userId="21ee7bc7d796d7fa" providerId="LiveId" clId="{41F19EFC-7D66-4838-B3D8-D35C40F4D10C}" dt="2023-03-02T12:36:35.733" v="373" actId="20577"/>
          <ac:spMkLst>
            <pc:docMk/>
            <pc:sldMk cId="540223330" sldId="259"/>
            <ac:spMk id="2" creationId="{950F7B7E-D0CC-4003-898F-44749C912265}"/>
          </ac:spMkLst>
        </pc:spChg>
        <pc:spChg chg="mod">
          <ac:chgData name="Gian Duri Stalvies" userId="21ee7bc7d796d7fa" providerId="LiveId" clId="{41F19EFC-7D66-4838-B3D8-D35C40F4D10C}" dt="2023-03-02T12:38:02.387" v="520" actId="20577"/>
          <ac:spMkLst>
            <pc:docMk/>
            <pc:sldMk cId="540223330" sldId="259"/>
            <ac:spMk id="3" creationId="{DD5CD835-A689-43B2-84AF-49E28FEE6C36}"/>
          </ac:spMkLst>
        </pc:spChg>
      </pc:sldChg>
      <pc:sldChg chg="modSp mod">
        <pc:chgData name="Gian Duri Stalvies" userId="21ee7bc7d796d7fa" providerId="LiveId" clId="{41F19EFC-7D66-4838-B3D8-D35C40F4D10C}" dt="2023-03-02T12:38:34.454" v="552" actId="20577"/>
        <pc:sldMkLst>
          <pc:docMk/>
          <pc:sldMk cId="13842941" sldId="260"/>
        </pc:sldMkLst>
        <pc:spChg chg="mod">
          <ac:chgData name="Gian Duri Stalvies" userId="21ee7bc7d796d7fa" providerId="LiveId" clId="{41F19EFC-7D66-4838-B3D8-D35C40F4D10C}" dt="2023-03-02T12:38:23.182" v="537" actId="20577"/>
          <ac:spMkLst>
            <pc:docMk/>
            <pc:sldMk cId="13842941" sldId="260"/>
            <ac:spMk id="2" creationId="{39CBC48F-984A-4CCA-A432-D06A01B3BCAB}"/>
          </ac:spMkLst>
        </pc:spChg>
        <pc:spChg chg="mod">
          <ac:chgData name="Gian Duri Stalvies" userId="21ee7bc7d796d7fa" providerId="LiveId" clId="{41F19EFC-7D66-4838-B3D8-D35C40F4D10C}" dt="2023-03-02T12:38:34.454" v="552" actId="20577"/>
          <ac:spMkLst>
            <pc:docMk/>
            <pc:sldMk cId="13842941" sldId="260"/>
            <ac:spMk id="3" creationId="{217A52CE-9647-4834-8081-5E522CD2A63B}"/>
          </ac:spMkLst>
        </pc:spChg>
      </pc:sldChg>
      <pc:sldChg chg="modSp mod">
        <pc:chgData name="Gian Duri Stalvies" userId="21ee7bc7d796d7fa" providerId="LiveId" clId="{41F19EFC-7D66-4838-B3D8-D35C40F4D10C}" dt="2023-03-02T12:41:08.223" v="628" actId="6549"/>
        <pc:sldMkLst>
          <pc:docMk/>
          <pc:sldMk cId="3849527293" sldId="261"/>
        </pc:sldMkLst>
        <pc:spChg chg="mod">
          <ac:chgData name="Gian Duri Stalvies" userId="21ee7bc7d796d7fa" providerId="LiveId" clId="{41F19EFC-7D66-4838-B3D8-D35C40F4D10C}" dt="2023-03-02T12:40:45.039" v="625" actId="20577"/>
          <ac:spMkLst>
            <pc:docMk/>
            <pc:sldMk cId="3849527293" sldId="261"/>
            <ac:spMk id="2" creationId="{A69E8593-DC14-42C8-BEC5-705F032DB8F8}"/>
          </ac:spMkLst>
        </pc:spChg>
        <pc:spChg chg="mod">
          <ac:chgData name="Gian Duri Stalvies" userId="21ee7bc7d796d7fa" providerId="LiveId" clId="{41F19EFC-7D66-4838-B3D8-D35C40F4D10C}" dt="2023-03-02T12:41:08.223" v="628" actId="6549"/>
          <ac:spMkLst>
            <pc:docMk/>
            <pc:sldMk cId="3849527293" sldId="261"/>
            <ac:spMk id="3" creationId="{EE583FE2-8B17-4348-8865-DDF92D0EA1E2}"/>
          </ac:spMkLst>
        </pc:spChg>
      </pc:sldChg>
      <pc:sldChg chg="modSp mod">
        <pc:chgData name="Gian Duri Stalvies" userId="21ee7bc7d796d7fa" providerId="LiveId" clId="{41F19EFC-7D66-4838-B3D8-D35C40F4D10C}" dt="2023-03-02T12:53:42.728" v="909" actId="20577"/>
        <pc:sldMkLst>
          <pc:docMk/>
          <pc:sldMk cId="1944646277" sldId="262"/>
        </pc:sldMkLst>
        <pc:spChg chg="mod">
          <ac:chgData name="Gian Duri Stalvies" userId="21ee7bc7d796d7fa" providerId="LiveId" clId="{41F19EFC-7D66-4838-B3D8-D35C40F4D10C}" dt="2023-03-02T12:52:47.416" v="899" actId="20577"/>
          <ac:spMkLst>
            <pc:docMk/>
            <pc:sldMk cId="1944646277" sldId="262"/>
            <ac:spMk id="2" creationId="{DA28987C-8D85-4436-A12F-A41C060CED04}"/>
          </ac:spMkLst>
        </pc:spChg>
        <pc:spChg chg="mod">
          <ac:chgData name="Gian Duri Stalvies" userId="21ee7bc7d796d7fa" providerId="LiveId" clId="{41F19EFC-7D66-4838-B3D8-D35C40F4D10C}" dt="2023-03-02T12:53:42.728" v="909" actId="20577"/>
          <ac:spMkLst>
            <pc:docMk/>
            <pc:sldMk cId="1944646277" sldId="262"/>
            <ac:spMk id="3" creationId="{C0ECAE06-E115-4673-9B63-D8A672EB7A62}"/>
          </ac:spMkLst>
        </pc:spChg>
      </pc:sldChg>
      <pc:sldChg chg="modSp add mod">
        <pc:chgData name="Gian Duri Stalvies" userId="21ee7bc7d796d7fa" providerId="LiveId" clId="{41F19EFC-7D66-4838-B3D8-D35C40F4D10C}" dt="2023-03-02T12:42:20.753" v="642" actId="404"/>
        <pc:sldMkLst>
          <pc:docMk/>
          <pc:sldMk cId="4275321417" sldId="263"/>
        </pc:sldMkLst>
        <pc:spChg chg="mod">
          <ac:chgData name="Gian Duri Stalvies" userId="21ee7bc7d796d7fa" providerId="LiveId" clId="{41F19EFC-7D66-4838-B3D8-D35C40F4D10C}" dt="2023-03-02T12:42:10.364" v="638" actId="255"/>
          <ac:spMkLst>
            <pc:docMk/>
            <pc:sldMk cId="4275321417" sldId="263"/>
            <ac:spMk id="2" creationId="{A69E8593-DC14-42C8-BEC5-705F032DB8F8}"/>
          </ac:spMkLst>
        </pc:spChg>
        <pc:spChg chg="mod">
          <ac:chgData name="Gian Duri Stalvies" userId="21ee7bc7d796d7fa" providerId="LiveId" clId="{41F19EFC-7D66-4838-B3D8-D35C40F4D10C}" dt="2023-03-02T12:42:20.753" v="642" actId="404"/>
          <ac:spMkLst>
            <pc:docMk/>
            <pc:sldMk cId="4275321417" sldId="263"/>
            <ac:spMk id="3" creationId="{EE583FE2-8B17-4348-8865-DDF92D0EA1E2}"/>
          </ac:spMkLst>
        </pc:spChg>
      </pc:sldChg>
      <pc:sldChg chg="modSp add mod">
        <pc:chgData name="Gian Duri Stalvies" userId="21ee7bc7d796d7fa" providerId="LiveId" clId="{41F19EFC-7D66-4838-B3D8-D35C40F4D10C}" dt="2023-03-02T12:43:55.166" v="652" actId="12"/>
        <pc:sldMkLst>
          <pc:docMk/>
          <pc:sldMk cId="3461096924" sldId="264"/>
        </pc:sldMkLst>
        <pc:spChg chg="mod">
          <ac:chgData name="Gian Duri Stalvies" userId="21ee7bc7d796d7fa" providerId="LiveId" clId="{41F19EFC-7D66-4838-B3D8-D35C40F4D10C}" dt="2023-03-02T12:43:25.455" v="647"/>
          <ac:spMkLst>
            <pc:docMk/>
            <pc:sldMk cId="3461096924" sldId="264"/>
            <ac:spMk id="2" creationId="{A69E8593-DC14-42C8-BEC5-705F032DB8F8}"/>
          </ac:spMkLst>
        </pc:spChg>
        <pc:spChg chg="mod">
          <ac:chgData name="Gian Duri Stalvies" userId="21ee7bc7d796d7fa" providerId="LiveId" clId="{41F19EFC-7D66-4838-B3D8-D35C40F4D10C}" dt="2023-03-02T12:43:55.166" v="652" actId="12"/>
          <ac:spMkLst>
            <pc:docMk/>
            <pc:sldMk cId="3461096924" sldId="264"/>
            <ac:spMk id="3" creationId="{EE583FE2-8B17-4348-8865-DDF92D0EA1E2}"/>
          </ac:spMkLst>
        </pc:spChg>
      </pc:sldChg>
      <pc:sldChg chg="modSp add mod">
        <pc:chgData name="Gian Duri Stalvies" userId="21ee7bc7d796d7fa" providerId="LiveId" clId="{41F19EFC-7D66-4838-B3D8-D35C40F4D10C}" dt="2023-03-02T12:44:53.546" v="658" actId="6549"/>
        <pc:sldMkLst>
          <pc:docMk/>
          <pc:sldMk cId="1605649278" sldId="265"/>
        </pc:sldMkLst>
        <pc:spChg chg="mod">
          <ac:chgData name="Gian Duri Stalvies" userId="21ee7bc7d796d7fa" providerId="LiveId" clId="{41F19EFC-7D66-4838-B3D8-D35C40F4D10C}" dt="2023-03-02T12:44:30.194" v="654"/>
          <ac:spMkLst>
            <pc:docMk/>
            <pc:sldMk cId="1605649278" sldId="265"/>
            <ac:spMk id="2" creationId="{A69E8593-DC14-42C8-BEC5-705F032DB8F8}"/>
          </ac:spMkLst>
        </pc:spChg>
        <pc:spChg chg="mod">
          <ac:chgData name="Gian Duri Stalvies" userId="21ee7bc7d796d7fa" providerId="LiveId" clId="{41F19EFC-7D66-4838-B3D8-D35C40F4D10C}" dt="2023-03-02T12:44:53.546" v="658" actId="6549"/>
          <ac:spMkLst>
            <pc:docMk/>
            <pc:sldMk cId="1605649278" sldId="265"/>
            <ac:spMk id="3" creationId="{EE583FE2-8B17-4348-8865-DDF92D0EA1E2}"/>
          </ac:spMkLst>
        </pc:spChg>
      </pc:sldChg>
      <pc:sldChg chg="modSp add mod">
        <pc:chgData name="Gian Duri Stalvies" userId="21ee7bc7d796d7fa" providerId="LiveId" clId="{41F19EFC-7D66-4838-B3D8-D35C40F4D10C}" dt="2023-03-02T12:48:27.845" v="685" actId="20577"/>
        <pc:sldMkLst>
          <pc:docMk/>
          <pc:sldMk cId="1032156244" sldId="266"/>
        </pc:sldMkLst>
        <pc:spChg chg="mod">
          <ac:chgData name="Gian Duri Stalvies" userId="21ee7bc7d796d7fa" providerId="LiveId" clId="{41F19EFC-7D66-4838-B3D8-D35C40F4D10C}" dt="2023-03-02T12:45:17.550" v="660"/>
          <ac:spMkLst>
            <pc:docMk/>
            <pc:sldMk cId="1032156244" sldId="266"/>
            <ac:spMk id="2" creationId="{A69E8593-DC14-42C8-BEC5-705F032DB8F8}"/>
          </ac:spMkLst>
        </pc:spChg>
        <pc:spChg chg="mod">
          <ac:chgData name="Gian Duri Stalvies" userId="21ee7bc7d796d7fa" providerId="LiveId" clId="{41F19EFC-7D66-4838-B3D8-D35C40F4D10C}" dt="2023-03-02T12:48:27.845" v="685" actId="20577"/>
          <ac:spMkLst>
            <pc:docMk/>
            <pc:sldMk cId="1032156244" sldId="266"/>
            <ac:spMk id="3" creationId="{EE583FE2-8B17-4348-8865-DDF92D0EA1E2}"/>
          </ac:spMkLst>
        </pc:spChg>
      </pc:sldChg>
      <pc:sldChg chg="modSp add mod">
        <pc:chgData name="Gian Duri Stalvies" userId="21ee7bc7d796d7fa" providerId="LiveId" clId="{41F19EFC-7D66-4838-B3D8-D35C40F4D10C}" dt="2023-03-02T12:49:29.503" v="746" actId="20577"/>
        <pc:sldMkLst>
          <pc:docMk/>
          <pc:sldMk cId="2411867174" sldId="267"/>
        </pc:sldMkLst>
        <pc:spChg chg="mod">
          <ac:chgData name="Gian Duri Stalvies" userId="21ee7bc7d796d7fa" providerId="LiveId" clId="{41F19EFC-7D66-4838-B3D8-D35C40F4D10C}" dt="2023-03-02T12:48:41.028" v="686"/>
          <ac:spMkLst>
            <pc:docMk/>
            <pc:sldMk cId="2411867174" sldId="267"/>
            <ac:spMk id="2" creationId="{A69E8593-DC14-42C8-BEC5-705F032DB8F8}"/>
          </ac:spMkLst>
        </pc:spChg>
        <pc:spChg chg="mod">
          <ac:chgData name="Gian Duri Stalvies" userId="21ee7bc7d796d7fa" providerId="LiveId" clId="{41F19EFC-7D66-4838-B3D8-D35C40F4D10C}" dt="2023-03-02T12:49:29.503" v="746" actId="20577"/>
          <ac:spMkLst>
            <pc:docMk/>
            <pc:sldMk cId="2411867174" sldId="267"/>
            <ac:spMk id="3" creationId="{EE583FE2-8B17-4348-8865-DDF92D0EA1E2}"/>
          </ac:spMkLst>
        </pc:spChg>
      </pc:sldChg>
      <pc:sldChg chg="modSp add mod">
        <pc:chgData name="Gian Duri Stalvies" userId="21ee7bc7d796d7fa" providerId="LiveId" clId="{41F19EFC-7D66-4838-B3D8-D35C40F4D10C}" dt="2023-03-02T12:52:20.968" v="890" actId="20577"/>
        <pc:sldMkLst>
          <pc:docMk/>
          <pc:sldMk cId="3125823659" sldId="268"/>
        </pc:sldMkLst>
        <pc:spChg chg="mod">
          <ac:chgData name="Gian Duri Stalvies" userId="21ee7bc7d796d7fa" providerId="LiveId" clId="{41F19EFC-7D66-4838-B3D8-D35C40F4D10C}" dt="2023-03-02T12:51:30.347" v="783" actId="20577"/>
          <ac:spMkLst>
            <pc:docMk/>
            <pc:sldMk cId="3125823659" sldId="268"/>
            <ac:spMk id="2" creationId="{A69E8593-DC14-42C8-BEC5-705F032DB8F8}"/>
          </ac:spMkLst>
        </pc:spChg>
        <pc:spChg chg="mod">
          <ac:chgData name="Gian Duri Stalvies" userId="21ee7bc7d796d7fa" providerId="LiveId" clId="{41F19EFC-7D66-4838-B3D8-D35C40F4D10C}" dt="2023-03-02T12:52:20.968" v="890" actId="20577"/>
          <ac:spMkLst>
            <pc:docMk/>
            <pc:sldMk cId="3125823659" sldId="268"/>
            <ac:spMk id="3" creationId="{EE583FE2-8B17-4348-8865-DDF92D0EA1E2}"/>
          </ac:spMkLst>
        </pc:spChg>
      </pc:sldChg>
    </pc:docChg>
  </pc:docChgLst>
  <pc:docChgLst>
    <pc:chgData name="Gian Duri Stalvies" userId="21ee7bc7d796d7fa" providerId="LiveId" clId="{8F1D48D8-8FBB-456B-B9B5-1A3589DF5210}"/>
    <pc:docChg chg="custSel modSld">
      <pc:chgData name="Gian Duri Stalvies" userId="21ee7bc7d796d7fa" providerId="LiveId" clId="{8F1D48D8-8FBB-456B-B9B5-1A3589DF5210}" dt="2023-03-15T05:50:35.375" v="330"/>
      <pc:docMkLst>
        <pc:docMk/>
      </pc:docMkLst>
      <pc:sldChg chg="mod modShow">
        <pc:chgData name="Gian Duri Stalvies" userId="21ee7bc7d796d7fa" providerId="LiveId" clId="{8F1D48D8-8FBB-456B-B9B5-1A3589DF5210}" dt="2023-03-14T09:21:56.595" v="3" actId="729"/>
        <pc:sldMkLst>
          <pc:docMk/>
          <pc:sldMk cId="2586457615" sldId="258"/>
        </pc:sldMkLst>
      </pc:sldChg>
      <pc:sldChg chg="modSp mod">
        <pc:chgData name="Gian Duri Stalvies" userId="21ee7bc7d796d7fa" providerId="LiveId" clId="{8F1D48D8-8FBB-456B-B9B5-1A3589DF5210}" dt="2023-03-14T14:22:23.448" v="326" actId="255"/>
        <pc:sldMkLst>
          <pc:docMk/>
          <pc:sldMk cId="1944646277" sldId="262"/>
        </pc:sldMkLst>
        <pc:spChg chg="mod">
          <ac:chgData name="Gian Duri Stalvies" userId="21ee7bc7d796d7fa" providerId="LiveId" clId="{8F1D48D8-8FBB-456B-B9B5-1A3589DF5210}" dt="2023-03-14T14:22:23.448" v="326" actId="255"/>
          <ac:spMkLst>
            <pc:docMk/>
            <pc:sldMk cId="1944646277" sldId="262"/>
            <ac:spMk id="3" creationId="{C0ECAE06-E115-4673-9B63-D8A672EB7A62}"/>
          </ac:spMkLst>
        </pc:spChg>
      </pc:sldChg>
      <pc:sldChg chg="modSp mod">
        <pc:chgData name="Gian Duri Stalvies" userId="21ee7bc7d796d7fa" providerId="LiveId" clId="{8F1D48D8-8FBB-456B-B9B5-1A3589DF5210}" dt="2023-03-14T12:40:26.546" v="296" actId="1037"/>
        <pc:sldMkLst>
          <pc:docMk/>
          <pc:sldMk cId="535476571" sldId="272"/>
        </pc:sldMkLst>
        <pc:picChg chg="mod">
          <ac:chgData name="Gian Duri Stalvies" userId="21ee7bc7d796d7fa" providerId="LiveId" clId="{8F1D48D8-8FBB-456B-B9B5-1A3589DF5210}" dt="2023-03-14T12:40:26.546" v="296" actId="1037"/>
          <ac:picMkLst>
            <pc:docMk/>
            <pc:sldMk cId="535476571" sldId="272"/>
            <ac:picMk id="5" creationId="{CC7BA136-5815-11F8-E8BF-3DC75D231D37}"/>
          </ac:picMkLst>
        </pc:picChg>
      </pc:sldChg>
      <pc:sldChg chg="addSp delSp modSp mod">
        <pc:chgData name="Gian Duri Stalvies" userId="21ee7bc7d796d7fa" providerId="LiveId" clId="{8F1D48D8-8FBB-456B-B9B5-1A3589DF5210}" dt="2023-03-14T12:39:07.758" v="262" actId="14100"/>
        <pc:sldMkLst>
          <pc:docMk/>
          <pc:sldMk cId="1433392657" sldId="276"/>
        </pc:sldMkLst>
        <pc:spChg chg="mod">
          <ac:chgData name="Gian Duri Stalvies" userId="21ee7bc7d796d7fa" providerId="LiveId" clId="{8F1D48D8-8FBB-456B-B9B5-1A3589DF5210}" dt="2023-03-14T09:20:57.234" v="0" actId="26606"/>
          <ac:spMkLst>
            <pc:docMk/>
            <pc:sldMk cId="1433392657" sldId="276"/>
            <ac:spMk id="2" creationId="{45EF91AF-79CD-416F-A446-27F986A398B4}"/>
          </ac:spMkLst>
        </pc:spChg>
        <pc:spChg chg="mod">
          <ac:chgData name="Gian Duri Stalvies" userId="21ee7bc7d796d7fa" providerId="LiveId" clId="{8F1D48D8-8FBB-456B-B9B5-1A3589DF5210}" dt="2023-03-14T09:21:26.588" v="2" actId="403"/>
          <ac:spMkLst>
            <pc:docMk/>
            <pc:sldMk cId="1433392657" sldId="276"/>
            <ac:spMk id="3" creationId="{13C1D569-DB57-B05E-8F65-5EA9C78C31E0}"/>
          </ac:spMkLst>
        </pc:spChg>
        <pc:spChg chg="del">
          <ac:chgData name="Gian Duri Stalvies" userId="21ee7bc7d796d7fa" providerId="LiveId" clId="{8F1D48D8-8FBB-456B-B9B5-1A3589DF5210}" dt="2023-03-14T09:20:57.234" v="0" actId="26606"/>
          <ac:spMkLst>
            <pc:docMk/>
            <pc:sldMk cId="1433392657" sldId="276"/>
            <ac:spMk id="67" creationId="{8555C5B3-193A-4749-9AFD-682E53CDDE8F}"/>
          </ac:spMkLst>
        </pc:spChg>
        <pc:spChg chg="del">
          <ac:chgData name="Gian Duri Stalvies" userId="21ee7bc7d796d7fa" providerId="LiveId" clId="{8F1D48D8-8FBB-456B-B9B5-1A3589DF5210}" dt="2023-03-14T09:20:57.234" v="0" actId="26606"/>
          <ac:spMkLst>
            <pc:docMk/>
            <pc:sldMk cId="1433392657" sldId="276"/>
            <ac:spMk id="68" creationId="{2EAE06A6-F76A-41C9-827A-C561B004485C}"/>
          </ac:spMkLst>
        </pc:spChg>
        <pc:spChg chg="del">
          <ac:chgData name="Gian Duri Stalvies" userId="21ee7bc7d796d7fa" providerId="LiveId" clId="{8F1D48D8-8FBB-456B-B9B5-1A3589DF5210}" dt="2023-03-14T09:20:57.234" v="0" actId="26606"/>
          <ac:spMkLst>
            <pc:docMk/>
            <pc:sldMk cId="1433392657" sldId="276"/>
            <ac:spMk id="69" creationId="{89F9D4E8-0639-444B-949B-9518585061AF}"/>
          </ac:spMkLst>
        </pc:spChg>
        <pc:spChg chg="del">
          <ac:chgData name="Gian Duri Stalvies" userId="21ee7bc7d796d7fa" providerId="LiveId" clId="{8F1D48D8-8FBB-456B-B9B5-1A3589DF5210}" dt="2023-03-14T09:20:57.234" v="0" actId="26606"/>
          <ac:spMkLst>
            <pc:docMk/>
            <pc:sldMk cId="1433392657" sldId="276"/>
            <ac:spMk id="70" creationId="{7E3DA7A2-ED70-4BBA-AB72-00AD461FA405}"/>
          </ac:spMkLst>
        </pc:spChg>
        <pc:spChg chg="del">
          <ac:chgData name="Gian Duri Stalvies" userId="21ee7bc7d796d7fa" providerId="LiveId" clId="{8F1D48D8-8FBB-456B-B9B5-1A3589DF5210}" dt="2023-03-14T09:20:57.234" v="0" actId="26606"/>
          <ac:spMkLst>
            <pc:docMk/>
            <pc:sldMk cId="1433392657" sldId="276"/>
            <ac:spMk id="71" creationId="{FC485432-3647-4218-B5D3-15D3FA222B13}"/>
          </ac:spMkLst>
        </pc:spChg>
        <pc:spChg chg="del">
          <ac:chgData name="Gian Duri Stalvies" userId="21ee7bc7d796d7fa" providerId="LiveId" clId="{8F1D48D8-8FBB-456B-B9B5-1A3589DF5210}" dt="2023-03-14T09:20:57.234" v="0" actId="26606"/>
          <ac:spMkLst>
            <pc:docMk/>
            <pc:sldMk cId="1433392657" sldId="276"/>
            <ac:spMk id="72" creationId="{F4AFDDCA-6ABA-4D23-8A5C-1BF0F4308148}"/>
          </ac:spMkLst>
        </pc:spChg>
        <pc:spChg chg="add">
          <ac:chgData name="Gian Duri Stalvies" userId="21ee7bc7d796d7fa" providerId="LiveId" clId="{8F1D48D8-8FBB-456B-B9B5-1A3589DF5210}" dt="2023-03-14T09:20:57.234" v="0" actId="26606"/>
          <ac:spMkLst>
            <pc:docMk/>
            <pc:sldMk cId="1433392657" sldId="276"/>
            <ac:spMk id="77" creationId="{5DCB5928-DC7D-4612-9922-441966E15627}"/>
          </ac:spMkLst>
        </pc:spChg>
        <pc:spChg chg="add">
          <ac:chgData name="Gian Duri Stalvies" userId="21ee7bc7d796d7fa" providerId="LiveId" clId="{8F1D48D8-8FBB-456B-B9B5-1A3589DF5210}" dt="2023-03-14T09:20:57.234" v="0" actId="26606"/>
          <ac:spMkLst>
            <pc:docMk/>
            <pc:sldMk cId="1433392657" sldId="276"/>
            <ac:spMk id="79" creationId="{682C1161-1736-45EC-99B7-33F3CAE9D517}"/>
          </ac:spMkLst>
        </pc:spChg>
        <pc:spChg chg="add">
          <ac:chgData name="Gian Duri Stalvies" userId="21ee7bc7d796d7fa" providerId="LiveId" clId="{8F1D48D8-8FBB-456B-B9B5-1A3589DF5210}" dt="2023-03-14T09:20:57.234" v="0" actId="26606"/>
          <ac:spMkLst>
            <pc:docMk/>
            <pc:sldMk cId="1433392657" sldId="276"/>
            <ac:spMk id="81" creationId="{84D4DDB8-B68F-45B0-9F62-C4279996F672}"/>
          </ac:spMkLst>
        </pc:spChg>
        <pc:spChg chg="add">
          <ac:chgData name="Gian Duri Stalvies" userId="21ee7bc7d796d7fa" providerId="LiveId" clId="{8F1D48D8-8FBB-456B-B9B5-1A3589DF5210}" dt="2023-03-14T09:20:57.234" v="0" actId="26606"/>
          <ac:spMkLst>
            <pc:docMk/>
            <pc:sldMk cId="1433392657" sldId="276"/>
            <ac:spMk id="83" creationId="{AF2F604E-43BE-4DC3-B983-E071523364F8}"/>
          </ac:spMkLst>
        </pc:spChg>
        <pc:spChg chg="add">
          <ac:chgData name="Gian Duri Stalvies" userId="21ee7bc7d796d7fa" providerId="LiveId" clId="{8F1D48D8-8FBB-456B-B9B5-1A3589DF5210}" dt="2023-03-14T09:20:57.234" v="0" actId="26606"/>
          <ac:spMkLst>
            <pc:docMk/>
            <pc:sldMk cId="1433392657" sldId="276"/>
            <ac:spMk id="85" creationId="{08C9B587-E65E-4B52-B37C-ABEBB6E87928}"/>
          </ac:spMkLst>
        </pc:spChg>
        <pc:picChg chg="mod ord">
          <ac:chgData name="Gian Duri Stalvies" userId="21ee7bc7d796d7fa" providerId="LiveId" clId="{8F1D48D8-8FBB-456B-B9B5-1A3589DF5210}" dt="2023-03-14T12:39:07.758" v="262" actId="14100"/>
          <ac:picMkLst>
            <pc:docMk/>
            <pc:sldMk cId="1433392657" sldId="276"/>
            <ac:picMk id="6" creationId="{073620F8-739E-E708-5083-1B33D7935AC2}"/>
          </ac:picMkLst>
        </pc:picChg>
        <pc:picChg chg="mod ord">
          <ac:chgData name="Gian Duri Stalvies" userId="21ee7bc7d796d7fa" providerId="LiveId" clId="{8F1D48D8-8FBB-456B-B9B5-1A3589DF5210}" dt="2023-03-14T12:39:00.535" v="261" actId="14100"/>
          <ac:picMkLst>
            <pc:docMk/>
            <pc:sldMk cId="1433392657" sldId="276"/>
            <ac:picMk id="8" creationId="{1D3B8F5D-BAE5-A052-6B49-823B2BE45DBF}"/>
          </ac:picMkLst>
        </pc:picChg>
      </pc:sldChg>
      <pc:sldChg chg="mod modShow">
        <pc:chgData name="Gian Duri Stalvies" userId="21ee7bc7d796d7fa" providerId="LiveId" clId="{8F1D48D8-8FBB-456B-B9B5-1A3589DF5210}" dt="2023-03-14T18:34:03.373" v="327" actId="729"/>
        <pc:sldMkLst>
          <pc:docMk/>
          <pc:sldMk cId="1122095234" sldId="277"/>
        </pc:sldMkLst>
      </pc:sldChg>
      <pc:sldChg chg="mod modShow">
        <pc:chgData name="Gian Duri Stalvies" userId="21ee7bc7d796d7fa" providerId="LiveId" clId="{8F1D48D8-8FBB-456B-B9B5-1A3589DF5210}" dt="2023-03-14T09:22:17.086" v="4" actId="729"/>
        <pc:sldMkLst>
          <pc:docMk/>
          <pc:sldMk cId="422339603" sldId="278"/>
        </pc:sldMkLst>
      </pc:sldChg>
      <pc:sldChg chg="mod modShow">
        <pc:chgData name="Gian Duri Stalvies" userId="21ee7bc7d796d7fa" providerId="LiveId" clId="{8F1D48D8-8FBB-456B-B9B5-1A3589DF5210}" dt="2023-03-14T18:34:06.330" v="328" actId="729"/>
        <pc:sldMkLst>
          <pc:docMk/>
          <pc:sldMk cId="3240582238" sldId="281"/>
        </pc:sldMkLst>
      </pc:sldChg>
      <pc:sldChg chg="mod modShow">
        <pc:chgData name="Gian Duri Stalvies" userId="21ee7bc7d796d7fa" providerId="LiveId" clId="{8F1D48D8-8FBB-456B-B9B5-1A3589DF5210}" dt="2023-03-14T18:34:07.751" v="329" actId="729"/>
        <pc:sldMkLst>
          <pc:docMk/>
          <pc:sldMk cId="111165945" sldId="282"/>
        </pc:sldMkLst>
      </pc:sldChg>
      <pc:sldChg chg="modSp mod">
        <pc:chgData name="Gian Duri Stalvies" userId="21ee7bc7d796d7fa" providerId="LiveId" clId="{8F1D48D8-8FBB-456B-B9B5-1A3589DF5210}" dt="2023-03-14T12:42:45.747" v="315" actId="20577"/>
        <pc:sldMkLst>
          <pc:docMk/>
          <pc:sldMk cId="49582282" sldId="283"/>
        </pc:sldMkLst>
        <pc:spChg chg="mod">
          <ac:chgData name="Gian Duri Stalvies" userId="21ee7bc7d796d7fa" providerId="LiveId" clId="{8F1D48D8-8FBB-456B-B9B5-1A3589DF5210}" dt="2023-03-14T12:42:45.747" v="315" actId="20577"/>
          <ac:spMkLst>
            <pc:docMk/>
            <pc:sldMk cId="49582282" sldId="283"/>
            <ac:spMk id="14" creationId="{39873AEB-4E26-1277-6F77-9CEBC23E402B}"/>
          </ac:spMkLst>
        </pc:spChg>
      </pc:sldChg>
      <pc:sldChg chg="mod modShow">
        <pc:chgData name="Gian Duri Stalvies" userId="21ee7bc7d796d7fa" providerId="LiveId" clId="{8F1D48D8-8FBB-456B-B9B5-1A3589DF5210}" dt="2023-03-14T12:41:52.985" v="297" actId="729"/>
        <pc:sldMkLst>
          <pc:docMk/>
          <pc:sldMk cId="620330296" sldId="293"/>
        </pc:sldMkLst>
      </pc:sldChg>
      <pc:sldChg chg="mod modShow">
        <pc:chgData name="Gian Duri Stalvies" userId="21ee7bc7d796d7fa" providerId="LiveId" clId="{8F1D48D8-8FBB-456B-B9B5-1A3589DF5210}" dt="2023-03-14T12:41:57.408" v="298" actId="729"/>
        <pc:sldMkLst>
          <pc:docMk/>
          <pc:sldMk cId="476839545" sldId="294"/>
        </pc:sldMkLst>
      </pc:sldChg>
      <pc:sldChg chg="mod modShow">
        <pc:chgData name="Gian Duri Stalvies" userId="21ee7bc7d796d7fa" providerId="LiveId" clId="{8F1D48D8-8FBB-456B-B9B5-1A3589DF5210}" dt="2023-03-14T12:44:10.913" v="318" actId="729"/>
        <pc:sldMkLst>
          <pc:docMk/>
          <pc:sldMk cId="1976195644" sldId="296"/>
        </pc:sldMkLst>
      </pc:sldChg>
      <pc:sldChg chg="modAnim">
        <pc:chgData name="Gian Duri Stalvies" userId="21ee7bc7d796d7fa" providerId="LiveId" clId="{8F1D48D8-8FBB-456B-B9B5-1A3589DF5210}" dt="2023-03-15T05:50:35.375" v="330"/>
        <pc:sldMkLst>
          <pc:docMk/>
          <pc:sldMk cId="3239261363" sldId="299"/>
        </pc:sldMkLst>
      </pc:sldChg>
      <pc:sldChg chg="addSp delSp modSp mod">
        <pc:chgData name="Gian Duri Stalvies" userId="21ee7bc7d796d7fa" providerId="LiveId" clId="{8F1D48D8-8FBB-456B-B9B5-1A3589DF5210}" dt="2023-03-14T12:36:58.906" v="259" actId="14100"/>
        <pc:sldMkLst>
          <pc:docMk/>
          <pc:sldMk cId="3160153950" sldId="305"/>
        </pc:sldMkLst>
        <pc:spChg chg="mod">
          <ac:chgData name="Gian Duri Stalvies" userId="21ee7bc7d796d7fa" providerId="LiveId" clId="{8F1D48D8-8FBB-456B-B9B5-1A3589DF5210}" dt="2023-03-14T12:35:59.556" v="64" actId="26606"/>
          <ac:spMkLst>
            <pc:docMk/>
            <pc:sldMk cId="3160153950" sldId="305"/>
            <ac:spMk id="2" creationId="{7753F6D1-89F2-7D9E-CCFE-DDAFFF4546A2}"/>
          </ac:spMkLst>
        </pc:spChg>
        <pc:spChg chg="mod ord">
          <ac:chgData name="Gian Duri Stalvies" userId="21ee7bc7d796d7fa" providerId="LiveId" clId="{8F1D48D8-8FBB-456B-B9B5-1A3589DF5210}" dt="2023-03-14T12:35:59.556" v="64" actId="26606"/>
          <ac:spMkLst>
            <pc:docMk/>
            <pc:sldMk cId="3160153950" sldId="305"/>
            <ac:spMk id="5" creationId="{E49A3277-7473-F23B-78FE-33500BD45873}"/>
          </ac:spMkLst>
        </pc:spChg>
        <pc:spChg chg="del">
          <ac:chgData name="Gian Duri Stalvies" userId="21ee7bc7d796d7fa" providerId="LiveId" clId="{8F1D48D8-8FBB-456B-B9B5-1A3589DF5210}" dt="2023-03-14T12:34:39.344" v="61" actId="26606"/>
          <ac:spMkLst>
            <pc:docMk/>
            <pc:sldMk cId="3160153950" sldId="305"/>
            <ac:spMk id="45" creationId="{352BEC0E-22F8-46D0-9632-375DB541B06C}"/>
          </ac:spMkLst>
        </pc:spChg>
        <pc:spChg chg="del">
          <ac:chgData name="Gian Duri Stalvies" userId="21ee7bc7d796d7fa" providerId="LiveId" clId="{8F1D48D8-8FBB-456B-B9B5-1A3589DF5210}" dt="2023-03-14T12:34:39.344" v="61" actId="26606"/>
          <ac:spMkLst>
            <pc:docMk/>
            <pc:sldMk cId="3160153950" sldId="305"/>
            <ac:spMk id="47" creationId="{3FCFB1DE-0B7E-48CC-BA90-B2AB0889F9D6}"/>
          </ac:spMkLst>
        </pc:spChg>
        <pc:spChg chg="add del">
          <ac:chgData name="Gian Duri Stalvies" userId="21ee7bc7d796d7fa" providerId="LiveId" clId="{8F1D48D8-8FBB-456B-B9B5-1A3589DF5210}" dt="2023-03-14T12:35:59.556" v="64" actId="26606"/>
          <ac:spMkLst>
            <pc:docMk/>
            <pc:sldMk cId="3160153950" sldId="305"/>
            <ac:spMk id="52" creationId="{C3896A03-3945-419A-B66B-4EE266EDD152}"/>
          </ac:spMkLst>
        </pc:spChg>
        <pc:spChg chg="add del">
          <ac:chgData name="Gian Duri Stalvies" userId="21ee7bc7d796d7fa" providerId="LiveId" clId="{8F1D48D8-8FBB-456B-B9B5-1A3589DF5210}" dt="2023-03-14T12:35:59.556" v="64" actId="26606"/>
          <ac:spMkLst>
            <pc:docMk/>
            <pc:sldMk cId="3160153950" sldId="305"/>
            <ac:spMk id="54" creationId="{B34F5AD2-EDBD-4BBD-A55C-EAFFD0C7097A}"/>
          </ac:spMkLst>
        </pc:spChg>
        <pc:spChg chg="add del">
          <ac:chgData name="Gian Duri Stalvies" userId="21ee7bc7d796d7fa" providerId="LiveId" clId="{8F1D48D8-8FBB-456B-B9B5-1A3589DF5210}" dt="2023-03-14T12:35:59.556" v="64" actId="26606"/>
          <ac:spMkLst>
            <pc:docMk/>
            <pc:sldMk cId="3160153950" sldId="305"/>
            <ac:spMk id="56" creationId="{450D3AD2-FA80-415F-A9CE-54D884561CD7}"/>
          </ac:spMkLst>
        </pc:spChg>
        <pc:spChg chg="add">
          <ac:chgData name="Gian Duri Stalvies" userId="21ee7bc7d796d7fa" providerId="LiveId" clId="{8F1D48D8-8FBB-456B-B9B5-1A3589DF5210}" dt="2023-03-14T12:35:59.556" v="64" actId="26606"/>
          <ac:spMkLst>
            <pc:docMk/>
            <pc:sldMk cId="3160153950" sldId="305"/>
            <ac:spMk id="61" creationId="{26FF42C2-EA15-4154-B242-E98E88CED99C}"/>
          </ac:spMkLst>
        </pc:spChg>
        <pc:spChg chg="add">
          <ac:chgData name="Gian Duri Stalvies" userId="21ee7bc7d796d7fa" providerId="LiveId" clId="{8F1D48D8-8FBB-456B-B9B5-1A3589DF5210}" dt="2023-03-14T12:35:59.556" v="64" actId="26606"/>
          <ac:spMkLst>
            <pc:docMk/>
            <pc:sldMk cId="3160153950" sldId="305"/>
            <ac:spMk id="63" creationId="{D79DE9F7-28C4-4856-BA57-D696E124C137}"/>
          </ac:spMkLst>
        </pc:spChg>
        <pc:spChg chg="add">
          <ac:chgData name="Gian Duri Stalvies" userId="21ee7bc7d796d7fa" providerId="LiveId" clId="{8F1D48D8-8FBB-456B-B9B5-1A3589DF5210}" dt="2023-03-14T12:35:59.556" v="64" actId="26606"/>
          <ac:spMkLst>
            <pc:docMk/>
            <pc:sldMk cId="3160153950" sldId="305"/>
            <ac:spMk id="65" creationId="{E1F9ED9C-121B-44C6-A308-5824769C40D5}"/>
          </ac:spMkLst>
        </pc:spChg>
        <pc:spChg chg="add">
          <ac:chgData name="Gian Duri Stalvies" userId="21ee7bc7d796d7fa" providerId="LiveId" clId="{8F1D48D8-8FBB-456B-B9B5-1A3589DF5210}" dt="2023-03-14T12:35:59.556" v="64" actId="26606"/>
          <ac:spMkLst>
            <pc:docMk/>
            <pc:sldMk cId="3160153950" sldId="305"/>
            <ac:spMk id="67" creationId="{4A5F8185-F27B-4E99-A06C-007336FE3F2D}"/>
          </ac:spMkLst>
        </pc:spChg>
        <pc:picChg chg="add mod ord">
          <ac:chgData name="Gian Duri Stalvies" userId="21ee7bc7d796d7fa" providerId="LiveId" clId="{8F1D48D8-8FBB-456B-B9B5-1A3589DF5210}" dt="2023-03-14T12:36:58.906" v="259" actId="14100"/>
          <ac:picMkLst>
            <pc:docMk/>
            <pc:sldMk cId="3160153950" sldId="305"/>
            <ac:picMk id="4" creationId="{A6954894-229B-1C0A-3B43-86BAE7AA0570}"/>
          </ac:picMkLst>
        </pc:picChg>
        <pc:picChg chg="mod">
          <ac:chgData name="Gian Duri Stalvies" userId="21ee7bc7d796d7fa" providerId="LiveId" clId="{8F1D48D8-8FBB-456B-B9B5-1A3589DF5210}" dt="2023-03-14T12:36:39.671" v="231" actId="14100"/>
          <ac:picMkLst>
            <pc:docMk/>
            <pc:sldMk cId="3160153950" sldId="305"/>
            <ac:picMk id="7" creationId="{4C1DD4CB-5D54-FE78-97ED-2C3322CCCCB7}"/>
          </ac:picMkLst>
        </pc:picChg>
        <pc:picChg chg="mod">
          <ac:chgData name="Gian Duri Stalvies" userId="21ee7bc7d796d7fa" providerId="LiveId" clId="{8F1D48D8-8FBB-456B-B9B5-1A3589DF5210}" dt="2023-03-14T12:36:11.264" v="66" actId="14100"/>
          <ac:picMkLst>
            <pc:docMk/>
            <pc:sldMk cId="3160153950" sldId="305"/>
            <ac:picMk id="9" creationId="{1D447F29-B005-E324-E715-8890D262F162}"/>
          </ac:picMkLst>
        </pc:picChg>
      </pc:sldChg>
      <pc:sldChg chg="modSp mod">
        <pc:chgData name="Gian Duri Stalvies" userId="21ee7bc7d796d7fa" providerId="LiveId" clId="{8F1D48D8-8FBB-456B-B9B5-1A3589DF5210}" dt="2023-03-14T12:43:32.203" v="317" actId="5793"/>
        <pc:sldMkLst>
          <pc:docMk/>
          <pc:sldMk cId="1114735908" sldId="306"/>
        </pc:sldMkLst>
        <pc:spChg chg="mod">
          <ac:chgData name="Gian Duri Stalvies" userId="21ee7bc7d796d7fa" providerId="LiveId" clId="{8F1D48D8-8FBB-456B-B9B5-1A3589DF5210}" dt="2023-03-14T12:43:32.203" v="317" actId="5793"/>
          <ac:spMkLst>
            <pc:docMk/>
            <pc:sldMk cId="1114735908" sldId="306"/>
            <ac:spMk id="4" creationId="{6AE80C66-F42E-ABEB-540F-F5777908C615}"/>
          </ac:spMkLst>
        </pc:spChg>
      </pc:sldChg>
    </pc:docChg>
  </pc:docChgLst>
  <pc:docChgLst>
    <pc:chgData name="Gian Duri Stalvies" userId="21ee7bc7d796d7fa" providerId="LiveId" clId="{4BB99260-83D6-4454-BF57-64E5473F035B}"/>
    <pc:docChg chg="undo custSel addSld delSld modSld sldOrd addSection delSection">
      <pc:chgData name="Gian Duri Stalvies" userId="21ee7bc7d796d7fa" providerId="LiveId" clId="{4BB99260-83D6-4454-BF57-64E5473F035B}" dt="2023-03-23T19:45:27.983" v="99"/>
      <pc:docMkLst>
        <pc:docMk/>
      </pc:docMkLst>
      <pc:sldChg chg="modSp mod">
        <pc:chgData name="Gian Duri Stalvies" userId="21ee7bc7d796d7fa" providerId="LiveId" clId="{4BB99260-83D6-4454-BF57-64E5473F035B}" dt="2023-03-23T19:35:33.693" v="88" actId="20577"/>
        <pc:sldMkLst>
          <pc:docMk/>
          <pc:sldMk cId="1944646277" sldId="262"/>
        </pc:sldMkLst>
        <pc:spChg chg="mod">
          <ac:chgData name="Gian Duri Stalvies" userId="21ee7bc7d796d7fa" providerId="LiveId" clId="{4BB99260-83D6-4454-BF57-64E5473F035B}" dt="2023-03-23T19:35:33.693" v="88" actId="20577"/>
          <ac:spMkLst>
            <pc:docMk/>
            <pc:sldMk cId="1944646277" sldId="262"/>
            <ac:spMk id="3" creationId="{C0ECAE06-E115-4673-9B63-D8A672EB7A62}"/>
          </ac:spMkLst>
        </pc:spChg>
      </pc:sldChg>
      <pc:sldChg chg="mod modShow">
        <pc:chgData name="Gian Duri Stalvies" userId="21ee7bc7d796d7fa" providerId="LiveId" clId="{4BB99260-83D6-4454-BF57-64E5473F035B}" dt="2023-03-23T19:26:14.390" v="47" actId="729"/>
        <pc:sldMkLst>
          <pc:docMk/>
          <pc:sldMk cId="535476571" sldId="272"/>
        </pc:sldMkLst>
      </pc:sldChg>
      <pc:sldChg chg="modSp mod">
        <pc:chgData name="Gian Duri Stalvies" userId="21ee7bc7d796d7fa" providerId="LiveId" clId="{4BB99260-83D6-4454-BF57-64E5473F035B}" dt="2023-03-23T19:20:14.709" v="24" actId="404"/>
        <pc:sldMkLst>
          <pc:docMk/>
          <pc:sldMk cId="1433392657" sldId="276"/>
        </pc:sldMkLst>
        <pc:spChg chg="mod">
          <ac:chgData name="Gian Duri Stalvies" userId="21ee7bc7d796d7fa" providerId="LiveId" clId="{4BB99260-83D6-4454-BF57-64E5473F035B}" dt="2023-03-23T19:20:14.709" v="24" actId="404"/>
          <ac:spMkLst>
            <pc:docMk/>
            <pc:sldMk cId="1433392657" sldId="276"/>
            <ac:spMk id="2" creationId="{45EF91AF-79CD-416F-A446-27F986A398B4}"/>
          </ac:spMkLst>
        </pc:spChg>
      </pc:sldChg>
      <pc:sldChg chg="addSp delSp modSp mod ord modClrScheme delAnim modAnim delDesignElem chgLayout">
        <pc:chgData name="Gian Duri Stalvies" userId="21ee7bc7d796d7fa" providerId="LiveId" clId="{4BB99260-83D6-4454-BF57-64E5473F035B}" dt="2023-03-23T19:43:45.592" v="92" actId="20578"/>
        <pc:sldMkLst>
          <pc:docMk/>
          <pc:sldMk cId="3341290167" sldId="289"/>
        </pc:sldMkLst>
        <pc:spChg chg="mod ord">
          <ac:chgData name="Gian Duri Stalvies" userId="21ee7bc7d796d7fa" providerId="LiveId" clId="{4BB99260-83D6-4454-BF57-64E5473F035B}" dt="2023-03-23T19:23:15.099" v="45" actId="700"/>
          <ac:spMkLst>
            <pc:docMk/>
            <pc:sldMk cId="3341290167" sldId="289"/>
            <ac:spMk id="2" creationId="{96E67011-D0E7-BD85-3D6C-172A3AD4DB22}"/>
          </ac:spMkLst>
        </pc:spChg>
        <pc:spChg chg="add del mod ord">
          <ac:chgData name="Gian Duri Stalvies" userId="21ee7bc7d796d7fa" providerId="LiveId" clId="{4BB99260-83D6-4454-BF57-64E5473F035B}" dt="2023-03-23T19:23:15.099" v="45" actId="700"/>
          <ac:spMkLst>
            <pc:docMk/>
            <pc:sldMk cId="3341290167" sldId="289"/>
            <ac:spMk id="3" creationId="{1165E40E-0713-7602-70BB-69039427998A}"/>
          </ac:spMkLst>
        </pc:spChg>
        <pc:spChg chg="add del mod ord">
          <ac:chgData name="Gian Duri Stalvies" userId="21ee7bc7d796d7fa" providerId="LiveId" clId="{4BB99260-83D6-4454-BF57-64E5473F035B}" dt="2023-03-23T19:23:15.099" v="45" actId="700"/>
          <ac:spMkLst>
            <pc:docMk/>
            <pc:sldMk cId="3341290167" sldId="289"/>
            <ac:spMk id="5" creationId="{FA095B35-45F0-5723-D3C7-EBACEBB07A74}"/>
          </ac:spMkLst>
        </pc:spChg>
        <pc:spChg chg="add del mod ord">
          <ac:chgData name="Gian Duri Stalvies" userId="21ee7bc7d796d7fa" providerId="LiveId" clId="{4BB99260-83D6-4454-BF57-64E5473F035B}" dt="2023-03-23T19:23:38.161" v="46"/>
          <ac:spMkLst>
            <pc:docMk/>
            <pc:sldMk cId="3341290167" sldId="289"/>
            <ac:spMk id="6" creationId="{4282659D-4C8D-231E-B718-F38F864DCADD}"/>
          </ac:spMkLst>
        </pc:spChg>
        <pc:spChg chg="del">
          <ac:chgData name="Gian Duri Stalvies" userId="21ee7bc7d796d7fa" providerId="LiveId" clId="{4BB99260-83D6-4454-BF57-64E5473F035B}" dt="2023-03-23T19:22:55.923" v="44" actId="700"/>
          <ac:spMkLst>
            <pc:docMk/>
            <pc:sldMk cId="3341290167" sldId="289"/>
            <ac:spMk id="79" creationId="{19D32F93-50AC-4C46-A5DB-291C60DDB7BD}"/>
          </ac:spMkLst>
        </pc:spChg>
        <pc:spChg chg="del">
          <ac:chgData name="Gian Duri Stalvies" userId="21ee7bc7d796d7fa" providerId="LiveId" clId="{4BB99260-83D6-4454-BF57-64E5473F035B}" dt="2023-03-23T19:22:55.923" v="44" actId="700"/>
          <ac:spMkLst>
            <pc:docMk/>
            <pc:sldMk cId="3341290167" sldId="289"/>
            <ac:spMk id="81" creationId="{827DC2C4-B485-428A-BF4A-472D2967F47F}"/>
          </ac:spMkLst>
        </pc:spChg>
        <pc:spChg chg="del">
          <ac:chgData name="Gian Duri Stalvies" userId="21ee7bc7d796d7fa" providerId="LiveId" clId="{4BB99260-83D6-4454-BF57-64E5473F035B}" dt="2023-03-23T19:22:55.923" v="44" actId="700"/>
          <ac:spMkLst>
            <pc:docMk/>
            <pc:sldMk cId="3341290167" sldId="289"/>
            <ac:spMk id="83" creationId="{EE04B5EB-F158-4507-90DD-BD23620C7CC9}"/>
          </ac:spMkLst>
        </pc:spChg>
        <pc:picChg chg="del mod">
          <ac:chgData name="Gian Duri Stalvies" userId="21ee7bc7d796d7fa" providerId="LiveId" clId="{4BB99260-83D6-4454-BF57-64E5473F035B}" dt="2023-03-23T19:21:30.696" v="26" actId="478"/>
          <ac:picMkLst>
            <pc:docMk/>
            <pc:sldMk cId="3341290167" sldId="289"/>
            <ac:picMk id="4" creationId="{5829F6E2-5A94-251A-227D-CA7AD1043AF5}"/>
          </ac:picMkLst>
        </pc:picChg>
        <pc:picChg chg="add mod">
          <ac:chgData name="Gian Duri Stalvies" userId="21ee7bc7d796d7fa" providerId="LiveId" clId="{4BB99260-83D6-4454-BF57-64E5473F035B}" dt="2023-03-23T19:23:38.161" v="46"/>
          <ac:picMkLst>
            <pc:docMk/>
            <pc:sldMk cId="3341290167" sldId="289"/>
            <ac:picMk id="7" creationId="{F47816E3-11A2-702E-49F6-DA3B8AE00880}"/>
          </ac:picMkLst>
        </pc:picChg>
      </pc:sldChg>
      <pc:sldChg chg="mod modShow">
        <pc:chgData name="Gian Duri Stalvies" userId="21ee7bc7d796d7fa" providerId="LiveId" clId="{4BB99260-83D6-4454-BF57-64E5473F035B}" dt="2023-03-23T19:27:50.217" v="49" actId="729"/>
        <pc:sldMkLst>
          <pc:docMk/>
          <pc:sldMk cId="716160127" sldId="290"/>
        </pc:sldMkLst>
      </pc:sldChg>
      <pc:sldChg chg="mod modShow">
        <pc:chgData name="Gian Duri Stalvies" userId="21ee7bc7d796d7fa" providerId="LiveId" clId="{4BB99260-83D6-4454-BF57-64E5473F035B}" dt="2023-03-23T19:27:14.263" v="48" actId="729"/>
        <pc:sldMkLst>
          <pc:docMk/>
          <pc:sldMk cId="1197769316" sldId="297"/>
        </pc:sldMkLst>
      </pc:sldChg>
      <pc:sldChg chg="mod modShow">
        <pc:chgData name="Gian Duri Stalvies" userId="21ee7bc7d796d7fa" providerId="LiveId" clId="{4BB99260-83D6-4454-BF57-64E5473F035B}" dt="2023-03-23T19:27:51.421" v="50" actId="729"/>
        <pc:sldMkLst>
          <pc:docMk/>
          <pc:sldMk cId="3503961457" sldId="298"/>
        </pc:sldMkLst>
      </pc:sldChg>
      <pc:sldChg chg="delSp add del setBg delDesignElem">
        <pc:chgData name="Gian Duri Stalvies" userId="21ee7bc7d796d7fa" providerId="LiveId" clId="{4BB99260-83D6-4454-BF57-64E5473F035B}" dt="2023-03-23T19:45:27.983" v="99"/>
        <pc:sldMkLst>
          <pc:docMk/>
          <pc:sldMk cId="3093851069" sldId="301"/>
        </pc:sldMkLst>
        <pc:spChg chg="del">
          <ac:chgData name="Gian Duri Stalvies" userId="21ee7bc7d796d7fa" providerId="LiveId" clId="{4BB99260-83D6-4454-BF57-64E5473F035B}" dt="2023-03-23T19:45:27.983" v="99"/>
          <ac:spMkLst>
            <pc:docMk/>
            <pc:sldMk cId="3093851069" sldId="301"/>
            <ac:spMk id="42" creationId="{32AEEBC8-9D30-42EF-95F2-386C2653FBF0}"/>
          </ac:spMkLst>
        </pc:spChg>
        <pc:spChg chg="del">
          <ac:chgData name="Gian Duri Stalvies" userId="21ee7bc7d796d7fa" providerId="LiveId" clId="{4BB99260-83D6-4454-BF57-64E5473F035B}" dt="2023-03-23T19:45:27.983" v="99"/>
          <ac:spMkLst>
            <pc:docMk/>
            <pc:sldMk cId="3093851069" sldId="301"/>
            <ac:spMk id="44" creationId="{2E92FA66-67D7-4CB4-94D3-E643A9AD4757}"/>
          </ac:spMkLst>
        </pc:spChg>
      </pc:sldChg>
      <pc:sldChg chg="del">
        <pc:chgData name="Gian Duri Stalvies" userId="21ee7bc7d796d7fa" providerId="LiveId" clId="{4BB99260-83D6-4454-BF57-64E5473F035B}" dt="2023-03-23T19:45:09.830" v="97" actId="47"/>
        <pc:sldMkLst>
          <pc:docMk/>
          <pc:sldMk cId="717307923" sldId="303"/>
        </pc:sldMkLst>
      </pc:sldChg>
      <pc:sldChg chg="delSp add setBg delDesignElem">
        <pc:chgData name="Gian Duri Stalvies" userId="21ee7bc7d796d7fa" providerId="LiveId" clId="{4BB99260-83D6-4454-BF57-64E5473F035B}" dt="2023-03-23T19:44:32.582" v="95"/>
        <pc:sldMkLst>
          <pc:docMk/>
          <pc:sldMk cId="4211685717" sldId="307"/>
        </pc:sldMkLst>
        <pc:spChg chg="del">
          <ac:chgData name="Gian Duri Stalvies" userId="21ee7bc7d796d7fa" providerId="LiveId" clId="{4BB99260-83D6-4454-BF57-64E5473F035B}" dt="2023-03-23T19:44:32.582" v="95"/>
          <ac:spMkLst>
            <pc:docMk/>
            <pc:sldMk cId="4211685717" sldId="307"/>
            <ac:spMk id="68" creationId="{32AEEBC8-9D30-42EF-95F2-386C2653FBF0}"/>
          </ac:spMkLst>
        </pc:spChg>
        <pc:spChg chg="del">
          <ac:chgData name="Gian Duri Stalvies" userId="21ee7bc7d796d7fa" providerId="LiveId" clId="{4BB99260-83D6-4454-BF57-64E5473F035B}" dt="2023-03-23T19:44:32.582" v="95"/>
          <ac:spMkLst>
            <pc:docMk/>
            <pc:sldMk cId="4211685717" sldId="307"/>
            <ac:spMk id="70" creationId="{2E92FA66-67D7-4CB4-94D3-E643A9AD4757}"/>
          </ac:spMkLst>
        </pc:spChg>
      </pc:sldChg>
    </pc:docChg>
  </pc:docChgLst>
  <pc:docChgLst>
    <pc:chgData name="Gian Duri Stalvies" userId="21ee7bc7d796d7fa" providerId="LiveId" clId="{1C0155DB-E561-49A8-B306-44639A26F63D}"/>
    <pc:docChg chg="undo custSel addSld delSld modSld sldOrd">
      <pc:chgData name="Gian Duri Stalvies" userId="21ee7bc7d796d7fa" providerId="LiveId" clId="{1C0155DB-E561-49A8-B306-44639A26F63D}" dt="2024-04-27T16:00:02.062" v="8865"/>
      <pc:docMkLst>
        <pc:docMk/>
      </pc:docMkLst>
      <pc:sldChg chg="del">
        <pc:chgData name="Gian Duri Stalvies" userId="21ee7bc7d796d7fa" providerId="LiveId" clId="{1C0155DB-E561-49A8-B306-44639A26F63D}" dt="2024-04-27T13:34:30.008" v="4318" actId="2696"/>
        <pc:sldMkLst>
          <pc:docMk/>
          <pc:sldMk cId="2586457615" sldId="258"/>
        </pc:sldMkLst>
      </pc:sldChg>
      <pc:sldChg chg="add">
        <pc:chgData name="Gian Duri Stalvies" userId="21ee7bc7d796d7fa" providerId="LiveId" clId="{1C0155DB-E561-49A8-B306-44639A26F63D}" dt="2024-04-26T15:42:53.670" v="698"/>
        <pc:sldMkLst>
          <pc:docMk/>
          <pc:sldMk cId="2562300483" sldId="260"/>
        </pc:sldMkLst>
      </pc:sldChg>
      <pc:sldChg chg="add">
        <pc:chgData name="Gian Duri Stalvies" userId="21ee7bc7d796d7fa" providerId="LiveId" clId="{1C0155DB-E561-49A8-B306-44639A26F63D}" dt="2024-04-26T15:42:53.670" v="698"/>
        <pc:sldMkLst>
          <pc:docMk/>
          <pc:sldMk cId="933168990" sldId="261"/>
        </pc:sldMkLst>
      </pc:sldChg>
      <pc:sldChg chg="del">
        <pc:chgData name="Gian Duri Stalvies" userId="21ee7bc7d796d7fa" providerId="LiveId" clId="{1C0155DB-E561-49A8-B306-44639A26F63D}" dt="2024-04-26T15:42:08.190" v="697" actId="47"/>
        <pc:sldMkLst>
          <pc:docMk/>
          <pc:sldMk cId="1944646277" sldId="262"/>
        </pc:sldMkLst>
      </pc:sldChg>
      <pc:sldChg chg="add">
        <pc:chgData name="Gian Duri Stalvies" userId="21ee7bc7d796d7fa" providerId="LiveId" clId="{1C0155DB-E561-49A8-B306-44639A26F63D}" dt="2024-04-26T15:42:53.670" v="698"/>
        <pc:sldMkLst>
          <pc:docMk/>
          <pc:sldMk cId="3652038035" sldId="263"/>
        </pc:sldMkLst>
      </pc:sldChg>
      <pc:sldChg chg="addSp delSp modSp add mod">
        <pc:chgData name="Gian Duri Stalvies" userId="21ee7bc7d796d7fa" providerId="LiveId" clId="{1C0155DB-E561-49A8-B306-44639A26F63D}" dt="2024-04-26T15:52:12.487" v="968" actId="478"/>
        <pc:sldMkLst>
          <pc:docMk/>
          <pc:sldMk cId="3873530056" sldId="265"/>
        </pc:sldMkLst>
        <pc:spChg chg="mod">
          <ac:chgData name="Gian Duri Stalvies" userId="21ee7bc7d796d7fa" providerId="LiveId" clId="{1C0155DB-E561-49A8-B306-44639A26F63D}" dt="2024-04-26T15:46:47.546" v="819" actId="6549"/>
          <ac:spMkLst>
            <pc:docMk/>
            <pc:sldMk cId="3873530056" sldId="265"/>
            <ac:spMk id="2" creationId="{FBC78BF6-F0F4-DFCF-4AA7-BB295CE61B13}"/>
          </ac:spMkLst>
        </pc:spChg>
        <pc:spChg chg="mod">
          <ac:chgData name="Gian Duri Stalvies" userId="21ee7bc7d796d7fa" providerId="LiveId" clId="{1C0155DB-E561-49A8-B306-44639A26F63D}" dt="2024-04-26T15:50:03.915" v="958" actId="20577"/>
          <ac:spMkLst>
            <pc:docMk/>
            <pc:sldMk cId="3873530056" sldId="265"/>
            <ac:spMk id="3" creationId="{047A4EFB-4EE9-79CF-9A26-4A5EF771AC9C}"/>
          </ac:spMkLst>
        </pc:spChg>
        <pc:spChg chg="mod">
          <ac:chgData name="Gian Duri Stalvies" userId="21ee7bc7d796d7fa" providerId="LiveId" clId="{1C0155DB-E561-49A8-B306-44639A26F63D}" dt="2024-04-26T15:49:41.358" v="957" actId="403"/>
          <ac:spMkLst>
            <pc:docMk/>
            <pc:sldMk cId="3873530056" sldId="265"/>
            <ac:spMk id="4" creationId="{7C582DB6-B843-17AA-137A-A699FA4B4043}"/>
          </ac:spMkLst>
        </pc:spChg>
        <pc:spChg chg="del mod">
          <ac:chgData name="Gian Duri Stalvies" userId="21ee7bc7d796d7fa" providerId="LiveId" clId="{1C0155DB-E561-49A8-B306-44639A26F63D}" dt="2024-04-26T15:50:22.704" v="960" actId="478"/>
          <ac:spMkLst>
            <pc:docMk/>
            <pc:sldMk cId="3873530056" sldId="265"/>
            <ac:spMk id="5" creationId="{89F72832-C942-6A84-7ED2-27EDED0B30F9}"/>
          </ac:spMkLst>
        </pc:spChg>
        <pc:spChg chg="del mod">
          <ac:chgData name="Gian Duri Stalvies" userId="21ee7bc7d796d7fa" providerId="LiveId" clId="{1C0155DB-E561-49A8-B306-44639A26F63D}" dt="2024-04-26T15:50:32.611" v="963" actId="478"/>
          <ac:spMkLst>
            <pc:docMk/>
            <pc:sldMk cId="3873530056" sldId="265"/>
            <ac:spMk id="7" creationId="{81FB175C-4CAA-C08B-2B07-D6BE10B5A230}"/>
          </ac:spMkLst>
        </pc:spChg>
        <pc:spChg chg="add del mod">
          <ac:chgData name="Gian Duri Stalvies" userId="21ee7bc7d796d7fa" providerId="LiveId" clId="{1C0155DB-E561-49A8-B306-44639A26F63D}" dt="2024-04-26T15:50:38.830" v="964" actId="478"/>
          <ac:spMkLst>
            <pc:docMk/>
            <pc:sldMk cId="3873530056" sldId="265"/>
            <ac:spMk id="8" creationId="{5761E2C8-E205-8931-8A29-C544E9A9055F}"/>
          </ac:spMkLst>
        </pc:spChg>
        <pc:spChg chg="add del mod">
          <ac:chgData name="Gian Duri Stalvies" userId="21ee7bc7d796d7fa" providerId="LiveId" clId="{1C0155DB-E561-49A8-B306-44639A26F63D}" dt="2024-04-26T15:52:12.487" v="968" actId="478"/>
          <ac:spMkLst>
            <pc:docMk/>
            <pc:sldMk cId="3873530056" sldId="265"/>
            <ac:spMk id="10" creationId="{79ECD38A-3CA6-62E6-7C0D-D416FB107839}"/>
          </ac:spMkLst>
        </pc:spChg>
        <pc:picChg chg="add mod">
          <ac:chgData name="Gian Duri Stalvies" userId="21ee7bc7d796d7fa" providerId="LiveId" clId="{1C0155DB-E561-49A8-B306-44639A26F63D}" dt="2024-04-26T15:52:03.988" v="967" actId="1076"/>
          <ac:picMkLst>
            <pc:docMk/>
            <pc:sldMk cId="3873530056" sldId="265"/>
            <ac:picMk id="11" creationId="{CD29CE06-A32C-F2CE-BFC7-5B8F062E2A56}"/>
          </ac:picMkLst>
        </pc:picChg>
      </pc:sldChg>
      <pc:sldChg chg="del">
        <pc:chgData name="Gian Duri Stalvies" userId="21ee7bc7d796d7fa" providerId="LiveId" clId="{1C0155DB-E561-49A8-B306-44639A26F63D}" dt="2024-04-26T15:42:08.190" v="697" actId="47"/>
        <pc:sldMkLst>
          <pc:docMk/>
          <pc:sldMk cId="2411867174" sldId="267"/>
        </pc:sldMkLst>
      </pc:sldChg>
      <pc:sldChg chg="delSp modSp add mod setBg delDesignElem">
        <pc:chgData name="Gian Duri Stalvies" userId="21ee7bc7d796d7fa" providerId="LiveId" clId="{1C0155DB-E561-49A8-B306-44639A26F63D}" dt="2024-04-26T15:44:38.063" v="759" actId="1037"/>
        <pc:sldMkLst>
          <pc:docMk/>
          <pc:sldMk cId="2765396543" sldId="267"/>
        </pc:sldMkLst>
        <pc:spChg chg="del">
          <ac:chgData name="Gian Duri Stalvies" userId="21ee7bc7d796d7fa" providerId="LiveId" clId="{1C0155DB-E561-49A8-B306-44639A26F63D}" dt="2024-04-26T15:43:51.254" v="701"/>
          <ac:spMkLst>
            <pc:docMk/>
            <pc:sldMk cId="2765396543" sldId="267"/>
            <ac:spMk id="9" creationId="{A8384FB5-9ADC-4DDC-881B-597D56F5B15D}"/>
          </ac:spMkLst>
        </pc:spChg>
        <pc:spChg chg="del">
          <ac:chgData name="Gian Duri Stalvies" userId="21ee7bc7d796d7fa" providerId="LiveId" clId="{1C0155DB-E561-49A8-B306-44639A26F63D}" dt="2024-04-26T15:43:51.254" v="701"/>
          <ac:spMkLst>
            <pc:docMk/>
            <pc:sldMk cId="2765396543" sldId="267"/>
            <ac:spMk id="11" creationId="{91E5A9A7-95C6-4F4F-B00E-C82E07FE62EF}"/>
          </ac:spMkLst>
        </pc:spChg>
        <pc:spChg chg="del">
          <ac:chgData name="Gian Duri Stalvies" userId="21ee7bc7d796d7fa" providerId="LiveId" clId="{1C0155DB-E561-49A8-B306-44639A26F63D}" dt="2024-04-26T15:43:51.254" v="701"/>
          <ac:spMkLst>
            <pc:docMk/>
            <pc:sldMk cId="2765396543" sldId="267"/>
            <ac:spMk id="13" creationId="{D07DD2DE-F619-49DD-B5E7-03A290FF4ED1}"/>
          </ac:spMkLst>
        </pc:spChg>
        <pc:spChg chg="del">
          <ac:chgData name="Gian Duri Stalvies" userId="21ee7bc7d796d7fa" providerId="LiveId" clId="{1C0155DB-E561-49A8-B306-44639A26F63D}" dt="2024-04-26T15:43:51.254" v="701"/>
          <ac:spMkLst>
            <pc:docMk/>
            <pc:sldMk cId="2765396543" sldId="267"/>
            <ac:spMk id="15" creationId="{85149191-5F60-4A28-AAFF-039F96B0F3EC}"/>
          </ac:spMkLst>
        </pc:spChg>
        <pc:spChg chg="del">
          <ac:chgData name="Gian Duri Stalvies" userId="21ee7bc7d796d7fa" providerId="LiveId" clId="{1C0155DB-E561-49A8-B306-44639A26F63D}" dt="2024-04-26T15:43:51.254" v="701"/>
          <ac:spMkLst>
            <pc:docMk/>
            <pc:sldMk cId="2765396543" sldId="267"/>
            <ac:spMk id="17" creationId="{F8260ED5-17F7-4158-B241-D51DD4CF1B7E}"/>
          </ac:spMkLst>
        </pc:spChg>
        <pc:picChg chg="mod">
          <ac:chgData name="Gian Duri Stalvies" userId="21ee7bc7d796d7fa" providerId="LiveId" clId="{1C0155DB-E561-49A8-B306-44639A26F63D}" dt="2024-04-26T15:44:38.063" v="759" actId="1037"/>
          <ac:picMkLst>
            <pc:docMk/>
            <pc:sldMk cId="2765396543" sldId="267"/>
            <ac:picMk id="4" creationId="{712AC45C-A91A-8196-7E4F-0EA3E6267205}"/>
          </ac:picMkLst>
        </pc:picChg>
      </pc:sldChg>
      <pc:sldChg chg="del">
        <pc:chgData name="Gian Duri Stalvies" userId="21ee7bc7d796d7fa" providerId="LiveId" clId="{1C0155DB-E561-49A8-B306-44639A26F63D}" dt="2024-04-26T15:41:53.371" v="696" actId="47"/>
        <pc:sldMkLst>
          <pc:docMk/>
          <pc:sldMk cId="725983727" sldId="270"/>
        </pc:sldMkLst>
      </pc:sldChg>
      <pc:sldChg chg="del">
        <pc:chgData name="Gian Duri Stalvies" userId="21ee7bc7d796d7fa" providerId="LiveId" clId="{1C0155DB-E561-49A8-B306-44639A26F63D}" dt="2024-04-26T15:41:53.371" v="696" actId="47"/>
        <pc:sldMkLst>
          <pc:docMk/>
          <pc:sldMk cId="535476571" sldId="272"/>
        </pc:sldMkLst>
      </pc:sldChg>
      <pc:sldChg chg="add">
        <pc:chgData name="Gian Duri Stalvies" userId="21ee7bc7d796d7fa" providerId="LiveId" clId="{1C0155DB-E561-49A8-B306-44639A26F63D}" dt="2024-04-26T15:43:25.394" v="699"/>
        <pc:sldMkLst>
          <pc:docMk/>
          <pc:sldMk cId="3017846837" sldId="272"/>
        </pc:sldMkLst>
      </pc:sldChg>
      <pc:sldChg chg="del">
        <pc:chgData name="Gian Duri Stalvies" userId="21ee7bc7d796d7fa" providerId="LiveId" clId="{1C0155DB-E561-49A8-B306-44639A26F63D}" dt="2024-04-26T15:42:08.190" v="697" actId="47"/>
        <pc:sldMkLst>
          <pc:docMk/>
          <pc:sldMk cId="1247807498" sldId="275"/>
        </pc:sldMkLst>
      </pc:sldChg>
      <pc:sldChg chg="addSp delSp modSp mod">
        <pc:chgData name="Gian Duri Stalvies" userId="21ee7bc7d796d7fa" providerId="LiveId" clId="{1C0155DB-E561-49A8-B306-44639A26F63D}" dt="2024-04-26T14:50:04.984" v="122" actId="14100"/>
        <pc:sldMkLst>
          <pc:docMk/>
          <pc:sldMk cId="1433392657" sldId="276"/>
        </pc:sldMkLst>
        <pc:picChg chg="add mod">
          <ac:chgData name="Gian Duri Stalvies" userId="21ee7bc7d796d7fa" providerId="LiveId" clId="{1C0155DB-E561-49A8-B306-44639A26F63D}" dt="2024-04-26T14:50:04.984" v="122" actId="14100"/>
          <ac:picMkLst>
            <pc:docMk/>
            <pc:sldMk cId="1433392657" sldId="276"/>
            <ac:picMk id="5" creationId="{7EF6AF3E-B2AA-7AAF-DE70-FA9C17FFBC63}"/>
          </ac:picMkLst>
        </pc:picChg>
        <pc:picChg chg="del">
          <ac:chgData name="Gian Duri Stalvies" userId="21ee7bc7d796d7fa" providerId="LiveId" clId="{1C0155DB-E561-49A8-B306-44639A26F63D}" dt="2024-04-26T14:49:08.300" v="0" actId="478"/>
          <ac:picMkLst>
            <pc:docMk/>
            <pc:sldMk cId="1433392657" sldId="276"/>
            <ac:picMk id="6" creationId="{073620F8-739E-E708-5083-1B33D7935AC2}"/>
          </ac:picMkLst>
        </pc:picChg>
        <pc:picChg chg="mod">
          <ac:chgData name="Gian Duri Stalvies" userId="21ee7bc7d796d7fa" providerId="LiveId" clId="{1C0155DB-E561-49A8-B306-44639A26F63D}" dt="2024-04-26T14:49:57.719" v="121" actId="1038"/>
          <ac:picMkLst>
            <pc:docMk/>
            <pc:sldMk cId="1433392657" sldId="276"/>
            <ac:picMk id="8" creationId="{1D3B8F5D-BAE5-A052-6B49-823B2BE45DBF}"/>
          </ac:picMkLst>
        </pc:picChg>
      </pc:sldChg>
      <pc:sldChg chg="del">
        <pc:chgData name="Gian Duri Stalvies" userId="21ee7bc7d796d7fa" providerId="LiveId" clId="{1C0155DB-E561-49A8-B306-44639A26F63D}" dt="2024-04-26T15:42:08.190" v="697" actId="47"/>
        <pc:sldMkLst>
          <pc:docMk/>
          <pc:sldMk cId="1122095234" sldId="277"/>
        </pc:sldMkLst>
      </pc:sldChg>
      <pc:sldChg chg="modSp mod">
        <pc:chgData name="Gian Duri Stalvies" userId="21ee7bc7d796d7fa" providerId="LiveId" clId="{1C0155DB-E561-49A8-B306-44639A26F63D}" dt="2024-04-26T15:28:40.545" v="673" actId="6549"/>
        <pc:sldMkLst>
          <pc:docMk/>
          <pc:sldMk cId="422339603" sldId="278"/>
        </pc:sldMkLst>
        <pc:spChg chg="mod">
          <ac:chgData name="Gian Duri Stalvies" userId="21ee7bc7d796d7fa" providerId="LiveId" clId="{1C0155DB-E561-49A8-B306-44639A26F63D}" dt="2024-04-26T15:28:40.545" v="673" actId="6549"/>
          <ac:spMkLst>
            <pc:docMk/>
            <pc:sldMk cId="422339603" sldId="278"/>
            <ac:spMk id="4" creationId="{D13B3591-D73B-8420-BBD5-809D85B458EF}"/>
          </ac:spMkLst>
        </pc:spChg>
      </pc:sldChg>
      <pc:sldChg chg="del">
        <pc:chgData name="Gian Duri Stalvies" userId="21ee7bc7d796d7fa" providerId="LiveId" clId="{1C0155DB-E561-49A8-B306-44639A26F63D}" dt="2024-04-26T15:42:08.190" v="697" actId="47"/>
        <pc:sldMkLst>
          <pc:docMk/>
          <pc:sldMk cId="1584908130" sldId="279"/>
        </pc:sldMkLst>
      </pc:sldChg>
      <pc:sldChg chg="del">
        <pc:chgData name="Gian Duri Stalvies" userId="21ee7bc7d796d7fa" providerId="LiveId" clId="{1C0155DB-E561-49A8-B306-44639A26F63D}" dt="2024-04-26T15:42:08.190" v="697" actId="47"/>
        <pc:sldMkLst>
          <pc:docMk/>
          <pc:sldMk cId="2879352307" sldId="280"/>
        </pc:sldMkLst>
      </pc:sldChg>
      <pc:sldChg chg="del">
        <pc:chgData name="Gian Duri Stalvies" userId="21ee7bc7d796d7fa" providerId="LiveId" clId="{1C0155DB-E561-49A8-B306-44639A26F63D}" dt="2024-04-26T15:42:08.190" v="697" actId="47"/>
        <pc:sldMkLst>
          <pc:docMk/>
          <pc:sldMk cId="3240582238" sldId="281"/>
        </pc:sldMkLst>
      </pc:sldChg>
      <pc:sldChg chg="del">
        <pc:chgData name="Gian Duri Stalvies" userId="21ee7bc7d796d7fa" providerId="LiveId" clId="{1C0155DB-E561-49A8-B306-44639A26F63D}" dt="2024-04-26T15:42:08.190" v="697" actId="47"/>
        <pc:sldMkLst>
          <pc:docMk/>
          <pc:sldMk cId="111165945" sldId="282"/>
        </pc:sldMkLst>
      </pc:sldChg>
      <pc:sldChg chg="del">
        <pc:chgData name="Gian Duri Stalvies" userId="21ee7bc7d796d7fa" providerId="LiveId" clId="{1C0155DB-E561-49A8-B306-44639A26F63D}" dt="2024-04-26T15:42:08.190" v="697" actId="47"/>
        <pc:sldMkLst>
          <pc:docMk/>
          <pc:sldMk cId="49582282" sldId="283"/>
        </pc:sldMkLst>
      </pc:sldChg>
      <pc:sldChg chg="addSp delSp modSp mod delAnim modAnim">
        <pc:chgData name="Gian Duri Stalvies" userId="21ee7bc7d796d7fa" providerId="LiveId" clId="{1C0155DB-E561-49A8-B306-44639A26F63D}" dt="2024-04-26T15:36:21.486" v="695" actId="6549"/>
        <pc:sldMkLst>
          <pc:docMk/>
          <pc:sldMk cId="3341290167" sldId="289"/>
        </pc:sldMkLst>
        <pc:spChg chg="mod">
          <ac:chgData name="Gian Duri Stalvies" userId="21ee7bc7d796d7fa" providerId="LiveId" clId="{1C0155DB-E561-49A8-B306-44639A26F63D}" dt="2024-04-26T15:36:21.486" v="695" actId="6549"/>
          <ac:spMkLst>
            <pc:docMk/>
            <pc:sldMk cId="3341290167" sldId="289"/>
            <ac:spMk id="2" creationId="{96E67011-D0E7-BD85-3D6C-172A3AD4DB22}"/>
          </ac:spMkLst>
        </pc:spChg>
        <pc:spChg chg="add del mod">
          <ac:chgData name="Gian Duri Stalvies" userId="21ee7bc7d796d7fa" providerId="LiveId" clId="{1C0155DB-E561-49A8-B306-44639A26F63D}" dt="2024-04-26T15:36:03.384" v="676"/>
          <ac:spMkLst>
            <pc:docMk/>
            <pc:sldMk cId="3341290167" sldId="289"/>
            <ac:spMk id="4" creationId="{C27FF6FA-7FBB-99DA-69ED-DAFFD0CE7822}"/>
          </ac:spMkLst>
        </pc:spChg>
        <pc:picChg chg="add mod">
          <ac:chgData name="Gian Duri Stalvies" userId="21ee7bc7d796d7fa" providerId="LiveId" clId="{1C0155DB-E561-49A8-B306-44639A26F63D}" dt="2024-04-26T15:36:03.384" v="676"/>
          <ac:picMkLst>
            <pc:docMk/>
            <pc:sldMk cId="3341290167" sldId="289"/>
            <ac:picMk id="5" creationId="{8BCAC859-999C-4D56-AF6E-E9013073FEA3}"/>
          </ac:picMkLst>
        </pc:picChg>
        <pc:picChg chg="del">
          <ac:chgData name="Gian Duri Stalvies" userId="21ee7bc7d796d7fa" providerId="LiveId" clId="{1C0155DB-E561-49A8-B306-44639A26F63D}" dt="2024-04-26T15:35:29.996" v="675" actId="478"/>
          <ac:picMkLst>
            <pc:docMk/>
            <pc:sldMk cId="3341290167" sldId="289"/>
            <ac:picMk id="7" creationId="{F47816E3-11A2-702E-49F6-DA3B8AE00880}"/>
          </ac:picMkLst>
        </pc:picChg>
      </pc:sldChg>
      <pc:sldChg chg="del">
        <pc:chgData name="Gian Duri Stalvies" userId="21ee7bc7d796d7fa" providerId="LiveId" clId="{1C0155DB-E561-49A8-B306-44639A26F63D}" dt="2024-04-26T15:42:08.190" v="697" actId="47"/>
        <pc:sldMkLst>
          <pc:docMk/>
          <pc:sldMk cId="716160127" sldId="290"/>
        </pc:sldMkLst>
      </pc:sldChg>
      <pc:sldChg chg="del">
        <pc:chgData name="Gian Duri Stalvies" userId="21ee7bc7d796d7fa" providerId="LiveId" clId="{1C0155DB-E561-49A8-B306-44639A26F63D}" dt="2024-04-26T15:42:08.190" v="697" actId="47"/>
        <pc:sldMkLst>
          <pc:docMk/>
          <pc:sldMk cId="623473258" sldId="292"/>
        </pc:sldMkLst>
      </pc:sldChg>
      <pc:sldChg chg="del">
        <pc:chgData name="Gian Duri Stalvies" userId="21ee7bc7d796d7fa" providerId="LiveId" clId="{1C0155DB-E561-49A8-B306-44639A26F63D}" dt="2024-04-26T15:42:08.190" v="697" actId="47"/>
        <pc:sldMkLst>
          <pc:docMk/>
          <pc:sldMk cId="620330296" sldId="293"/>
        </pc:sldMkLst>
      </pc:sldChg>
      <pc:sldChg chg="del">
        <pc:chgData name="Gian Duri Stalvies" userId="21ee7bc7d796d7fa" providerId="LiveId" clId="{1C0155DB-E561-49A8-B306-44639A26F63D}" dt="2024-04-26T15:42:08.190" v="697" actId="47"/>
        <pc:sldMkLst>
          <pc:docMk/>
          <pc:sldMk cId="476839545" sldId="294"/>
        </pc:sldMkLst>
      </pc:sldChg>
      <pc:sldChg chg="del">
        <pc:chgData name="Gian Duri Stalvies" userId="21ee7bc7d796d7fa" providerId="LiveId" clId="{1C0155DB-E561-49A8-B306-44639A26F63D}" dt="2024-04-26T15:42:08.190" v="697" actId="47"/>
        <pc:sldMkLst>
          <pc:docMk/>
          <pc:sldMk cId="4146213545" sldId="295"/>
        </pc:sldMkLst>
      </pc:sldChg>
      <pc:sldChg chg="del">
        <pc:chgData name="Gian Duri Stalvies" userId="21ee7bc7d796d7fa" providerId="LiveId" clId="{1C0155DB-E561-49A8-B306-44639A26F63D}" dt="2024-04-26T15:42:08.190" v="697" actId="47"/>
        <pc:sldMkLst>
          <pc:docMk/>
          <pc:sldMk cId="1976195644" sldId="296"/>
        </pc:sldMkLst>
      </pc:sldChg>
      <pc:sldChg chg="del">
        <pc:chgData name="Gian Duri Stalvies" userId="21ee7bc7d796d7fa" providerId="LiveId" clId="{1C0155DB-E561-49A8-B306-44639A26F63D}" dt="2024-04-26T15:42:08.190" v="697" actId="47"/>
        <pc:sldMkLst>
          <pc:docMk/>
          <pc:sldMk cId="1197769316" sldId="297"/>
        </pc:sldMkLst>
      </pc:sldChg>
      <pc:sldChg chg="del">
        <pc:chgData name="Gian Duri Stalvies" userId="21ee7bc7d796d7fa" providerId="LiveId" clId="{1C0155DB-E561-49A8-B306-44639A26F63D}" dt="2024-04-26T15:42:08.190" v="697" actId="47"/>
        <pc:sldMkLst>
          <pc:docMk/>
          <pc:sldMk cId="3503961457" sldId="298"/>
        </pc:sldMkLst>
      </pc:sldChg>
      <pc:sldChg chg="del">
        <pc:chgData name="Gian Duri Stalvies" userId="21ee7bc7d796d7fa" providerId="LiveId" clId="{1C0155DB-E561-49A8-B306-44639A26F63D}" dt="2024-04-26T15:29:07.283" v="674" actId="47"/>
        <pc:sldMkLst>
          <pc:docMk/>
          <pc:sldMk cId="3239261363" sldId="299"/>
        </pc:sldMkLst>
      </pc:sldChg>
      <pc:sldChg chg="del">
        <pc:chgData name="Gian Duri Stalvies" userId="21ee7bc7d796d7fa" providerId="LiveId" clId="{1C0155DB-E561-49A8-B306-44639A26F63D}" dt="2024-04-26T15:42:08.190" v="697" actId="47"/>
        <pc:sldMkLst>
          <pc:docMk/>
          <pc:sldMk cId="4210229559" sldId="300"/>
        </pc:sldMkLst>
      </pc:sldChg>
      <pc:sldChg chg="del">
        <pc:chgData name="Gian Duri Stalvies" userId="21ee7bc7d796d7fa" providerId="LiveId" clId="{1C0155DB-E561-49A8-B306-44639A26F63D}" dt="2024-04-26T15:41:53.371" v="696" actId="47"/>
        <pc:sldMkLst>
          <pc:docMk/>
          <pc:sldMk cId="3093851069" sldId="301"/>
        </pc:sldMkLst>
      </pc:sldChg>
      <pc:sldChg chg="del">
        <pc:chgData name="Gian Duri Stalvies" userId="21ee7bc7d796d7fa" providerId="LiveId" clId="{1C0155DB-E561-49A8-B306-44639A26F63D}" dt="2024-04-26T15:41:53.371" v="696" actId="47"/>
        <pc:sldMkLst>
          <pc:docMk/>
          <pc:sldMk cId="915863267" sldId="302"/>
        </pc:sldMkLst>
      </pc:sldChg>
      <pc:sldChg chg="del">
        <pc:chgData name="Gian Duri Stalvies" userId="21ee7bc7d796d7fa" providerId="LiveId" clId="{1C0155DB-E561-49A8-B306-44639A26F63D}" dt="2024-04-26T15:41:53.371" v="696" actId="47"/>
        <pc:sldMkLst>
          <pc:docMk/>
          <pc:sldMk cId="3650914400" sldId="304"/>
        </pc:sldMkLst>
      </pc:sldChg>
      <pc:sldChg chg="del">
        <pc:chgData name="Gian Duri Stalvies" userId="21ee7bc7d796d7fa" providerId="LiveId" clId="{1C0155DB-E561-49A8-B306-44639A26F63D}" dt="2024-04-26T15:41:53.371" v="696" actId="47"/>
        <pc:sldMkLst>
          <pc:docMk/>
          <pc:sldMk cId="3160153950" sldId="305"/>
        </pc:sldMkLst>
      </pc:sldChg>
      <pc:sldChg chg="del">
        <pc:chgData name="Gian Duri Stalvies" userId="21ee7bc7d796d7fa" providerId="LiveId" clId="{1C0155DB-E561-49A8-B306-44639A26F63D}" dt="2024-04-26T15:42:08.190" v="697" actId="47"/>
        <pc:sldMkLst>
          <pc:docMk/>
          <pc:sldMk cId="1114735908" sldId="306"/>
        </pc:sldMkLst>
      </pc:sldChg>
      <pc:sldChg chg="del">
        <pc:chgData name="Gian Duri Stalvies" userId="21ee7bc7d796d7fa" providerId="LiveId" clId="{1C0155DB-E561-49A8-B306-44639A26F63D}" dt="2024-04-26T15:41:53.371" v="696" actId="47"/>
        <pc:sldMkLst>
          <pc:docMk/>
          <pc:sldMk cId="4211685717" sldId="307"/>
        </pc:sldMkLst>
      </pc:sldChg>
      <pc:sldChg chg="modSp">
        <pc:chgData name="Gian Duri Stalvies" userId="21ee7bc7d796d7fa" providerId="LiveId" clId="{1C0155DB-E561-49A8-B306-44639A26F63D}" dt="2024-04-27T13:33:22.887" v="4317" actId="20577"/>
        <pc:sldMkLst>
          <pc:docMk/>
          <pc:sldMk cId="497343486" sldId="308"/>
        </pc:sldMkLst>
        <pc:graphicFrameChg chg="mod">
          <ac:chgData name="Gian Duri Stalvies" userId="21ee7bc7d796d7fa" providerId="LiveId" clId="{1C0155DB-E561-49A8-B306-44639A26F63D}" dt="2024-04-27T13:33:22.887" v="4317" actId="20577"/>
          <ac:graphicFrameMkLst>
            <pc:docMk/>
            <pc:sldMk cId="497343486" sldId="308"/>
            <ac:graphicFrameMk id="5" creationId="{C29ECAA6-2D2C-C812-7B03-5F905A13B3D6}"/>
          </ac:graphicFrameMkLst>
        </pc:graphicFrameChg>
      </pc:sldChg>
      <pc:sldChg chg="addSp delSp modSp add mod">
        <pc:chgData name="Gian Duri Stalvies" userId="21ee7bc7d796d7fa" providerId="LiveId" clId="{1C0155DB-E561-49A8-B306-44639A26F63D}" dt="2024-04-27T15:56:25.948" v="8861" actId="20577"/>
        <pc:sldMkLst>
          <pc:docMk/>
          <pc:sldMk cId="622353465" sldId="309"/>
        </pc:sldMkLst>
        <pc:spChg chg="mod">
          <ac:chgData name="Gian Duri Stalvies" userId="21ee7bc7d796d7fa" providerId="LiveId" clId="{1C0155DB-E561-49A8-B306-44639A26F63D}" dt="2024-04-26T16:07:11.277" v="975" actId="20577"/>
          <ac:spMkLst>
            <pc:docMk/>
            <pc:sldMk cId="622353465" sldId="309"/>
            <ac:spMk id="2" creationId="{AA396BF2-1A14-88C8-D08B-99FECD69E174}"/>
          </ac:spMkLst>
        </pc:spChg>
        <pc:spChg chg="mod">
          <ac:chgData name="Gian Duri Stalvies" userId="21ee7bc7d796d7fa" providerId="LiveId" clId="{1C0155DB-E561-49A8-B306-44639A26F63D}" dt="2024-04-26T16:09:07.355" v="1056" actId="20577"/>
          <ac:spMkLst>
            <pc:docMk/>
            <pc:sldMk cId="622353465" sldId="309"/>
            <ac:spMk id="3" creationId="{2CD6EDD6-C4C9-3D0E-EA02-39E62F386DEC}"/>
          </ac:spMkLst>
        </pc:spChg>
        <pc:spChg chg="mod">
          <ac:chgData name="Gian Duri Stalvies" userId="21ee7bc7d796d7fa" providerId="LiveId" clId="{1C0155DB-E561-49A8-B306-44639A26F63D}" dt="2024-04-26T16:09:13.011" v="1057" actId="20577"/>
          <ac:spMkLst>
            <pc:docMk/>
            <pc:sldMk cId="622353465" sldId="309"/>
            <ac:spMk id="5" creationId="{4A917937-EC3C-B389-FADC-D8E858525972}"/>
          </ac:spMkLst>
        </pc:spChg>
        <pc:spChg chg="mod">
          <ac:chgData name="Gian Duri Stalvies" userId="21ee7bc7d796d7fa" providerId="LiveId" clId="{1C0155DB-E561-49A8-B306-44639A26F63D}" dt="2024-04-27T13:38:04.760" v="4327" actId="404"/>
          <ac:spMkLst>
            <pc:docMk/>
            <pc:sldMk cId="622353465" sldId="309"/>
            <ac:spMk id="6" creationId="{9087ED3A-4F7D-5075-ED95-36BF90EA9758}"/>
          </ac:spMkLst>
        </pc:spChg>
        <pc:spChg chg="add mod">
          <ac:chgData name="Gian Duri Stalvies" userId="21ee7bc7d796d7fa" providerId="LiveId" clId="{1C0155DB-E561-49A8-B306-44639A26F63D}" dt="2024-04-27T15:56:25.948" v="8861" actId="20577"/>
          <ac:spMkLst>
            <pc:docMk/>
            <pc:sldMk cId="622353465" sldId="309"/>
            <ac:spMk id="7" creationId="{9498B6A1-466C-7278-2499-A77F67F8E13D}"/>
          </ac:spMkLst>
        </pc:spChg>
        <pc:picChg chg="del">
          <ac:chgData name="Gian Duri Stalvies" userId="21ee7bc7d796d7fa" providerId="LiveId" clId="{1C0155DB-E561-49A8-B306-44639A26F63D}" dt="2024-04-26T16:07:16.936" v="976" actId="478"/>
          <ac:picMkLst>
            <pc:docMk/>
            <pc:sldMk cId="622353465" sldId="309"/>
            <ac:picMk id="8" creationId="{054CDFCA-656D-DFDE-1DF0-35209F285934}"/>
          </ac:picMkLst>
        </pc:picChg>
      </pc:sldChg>
      <pc:sldChg chg="modSp add mod">
        <pc:chgData name="Gian Duri Stalvies" userId="21ee7bc7d796d7fa" providerId="LiveId" clId="{1C0155DB-E561-49A8-B306-44639A26F63D}" dt="2024-04-27T13:42:24.937" v="4339" actId="20577"/>
        <pc:sldMkLst>
          <pc:docMk/>
          <pc:sldMk cId="818162058" sldId="310"/>
        </pc:sldMkLst>
        <pc:spChg chg="mod">
          <ac:chgData name="Gian Duri Stalvies" userId="21ee7bc7d796d7fa" providerId="LiveId" clId="{1C0155DB-E561-49A8-B306-44639A26F63D}" dt="2024-04-26T16:17:17.093" v="1354" actId="20577"/>
          <ac:spMkLst>
            <pc:docMk/>
            <pc:sldMk cId="818162058" sldId="310"/>
            <ac:spMk id="2" creationId="{AA396BF2-1A14-88C8-D08B-99FECD69E174}"/>
          </ac:spMkLst>
        </pc:spChg>
        <pc:spChg chg="mod">
          <ac:chgData name="Gian Duri Stalvies" userId="21ee7bc7d796d7fa" providerId="LiveId" clId="{1C0155DB-E561-49A8-B306-44639A26F63D}" dt="2024-04-26T16:17:33.073" v="1357" actId="6549"/>
          <ac:spMkLst>
            <pc:docMk/>
            <pc:sldMk cId="818162058" sldId="310"/>
            <ac:spMk id="3" creationId="{2CD6EDD6-C4C9-3D0E-EA02-39E62F386DEC}"/>
          </ac:spMkLst>
        </pc:spChg>
        <pc:spChg chg="mod">
          <ac:chgData name="Gian Duri Stalvies" userId="21ee7bc7d796d7fa" providerId="LiveId" clId="{1C0155DB-E561-49A8-B306-44639A26F63D}" dt="2024-04-26T16:17:41.427" v="1369" actId="20577"/>
          <ac:spMkLst>
            <pc:docMk/>
            <pc:sldMk cId="818162058" sldId="310"/>
            <ac:spMk id="5" creationId="{4A917937-EC3C-B389-FADC-D8E858525972}"/>
          </ac:spMkLst>
        </pc:spChg>
        <pc:spChg chg="mod">
          <ac:chgData name="Gian Duri Stalvies" userId="21ee7bc7d796d7fa" providerId="LiveId" clId="{1C0155DB-E561-49A8-B306-44639A26F63D}" dt="2024-04-27T13:42:24.937" v="4339" actId="20577"/>
          <ac:spMkLst>
            <pc:docMk/>
            <pc:sldMk cId="818162058" sldId="310"/>
            <ac:spMk id="6" creationId="{9087ED3A-4F7D-5075-ED95-36BF90EA9758}"/>
          </ac:spMkLst>
        </pc:spChg>
      </pc:sldChg>
      <pc:sldChg chg="del">
        <pc:chgData name="Gian Duri Stalvies" userId="21ee7bc7d796d7fa" providerId="LiveId" clId="{1C0155DB-E561-49A8-B306-44639A26F63D}" dt="2024-04-26T15:42:08.190" v="697" actId="47"/>
        <pc:sldMkLst>
          <pc:docMk/>
          <pc:sldMk cId="3669665653" sldId="310"/>
        </pc:sldMkLst>
      </pc:sldChg>
      <pc:sldChg chg="addSp delSp modSp add mod">
        <pc:chgData name="Gian Duri Stalvies" userId="21ee7bc7d796d7fa" providerId="LiveId" clId="{1C0155DB-E561-49A8-B306-44639A26F63D}" dt="2024-04-27T13:45:28.193" v="4352" actId="20577"/>
        <pc:sldMkLst>
          <pc:docMk/>
          <pc:sldMk cId="3097190681" sldId="311"/>
        </pc:sldMkLst>
        <pc:spChg chg="mod">
          <ac:chgData name="Gian Duri Stalvies" userId="21ee7bc7d796d7fa" providerId="LiveId" clId="{1C0155DB-E561-49A8-B306-44639A26F63D}" dt="2024-04-26T16:18:13.547" v="1385" actId="20577"/>
          <ac:spMkLst>
            <pc:docMk/>
            <pc:sldMk cId="3097190681" sldId="311"/>
            <ac:spMk id="5" creationId="{4A917937-EC3C-B389-FADC-D8E858525972}"/>
          </ac:spMkLst>
        </pc:spChg>
        <pc:spChg chg="mod">
          <ac:chgData name="Gian Duri Stalvies" userId="21ee7bc7d796d7fa" providerId="LiveId" clId="{1C0155DB-E561-49A8-B306-44639A26F63D}" dt="2024-04-27T13:45:28.193" v="4352" actId="20577"/>
          <ac:spMkLst>
            <pc:docMk/>
            <pc:sldMk cId="3097190681" sldId="311"/>
            <ac:spMk id="6" creationId="{9087ED3A-4F7D-5075-ED95-36BF90EA9758}"/>
          </ac:spMkLst>
        </pc:spChg>
        <pc:spChg chg="add del mod">
          <ac:chgData name="Gian Duri Stalvies" userId="21ee7bc7d796d7fa" providerId="LiveId" clId="{1C0155DB-E561-49A8-B306-44639A26F63D}" dt="2024-04-26T16:19:13.132" v="1387"/>
          <ac:spMkLst>
            <pc:docMk/>
            <pc:sldMk cId="3097190681" sldId="311"/>
            <ac:spMk id="7" creationId="{05D54BBC-A89D-BB4F-849F-59E3AE6B7185}"/>
          </ac:spMkLst>
        </pc:spChg>
        <pc:picChg chg="del">
          <ac:chgData name="Gian Duri Stalvies" userId="21ee7bc7d796d7fa" providerId="LiveId" clId="{1C0155DB-E561-49A8-B306-44639A26F63D}" dt="2024-04-26T16:18:56.348" v="1386" actId="478"/>
          <ac:picMkLst>
            <pc:docMk/>
            <pc:sldMk cId="3097190681" sldId="311"/>
            <ac:picMk id="8" creationId="{054CDFCA-656D-DFDE-1DF0-35209F285934}"/>
          </ac:picMkLst>
        </pc:picChg>
        <pc:picChg chg="add mod">
          <ac:chgData name="Gian Duri Stalvies" userId="21ee7bc7d796d7fa" providerId="LiveId" clId="{1C0155DB-E561-49A8-B306-44639A26F63D}" dt="2024-04-27T13:45:27.462" v="4351" actId="14100"/>
          <ac:picMkLst>
            <pc:docMk/>
            <pc:sldMk cId="3097190681" sldId="311"/>
            <ac:picMk id="10" creationId="{5DC1FDA1-00B6-2A8D-B717-1B287F70CF0A}"/>
          </ac:picMkLst>
        </pc:picChg>
      </pc:sldChg>
      <pc:sldChg chg="del">
        <pc:chgData name="Gian Duri Stalvies" userId="21ee7bc7d796d7fa" providerId="LiveId" clId="{1C0155DB-E561-49A8-B306-44639A26F63D}" dt="2024-04-26T15:42:08.190" v="697" actId="47"/>
        <pc:sldMkLst>
          <pc:docMk/>
          <pc:sldMk cId="844302929" sldId="312"/>
        </pc:sldMkLst>
      </pc:sldChg>
      <pc:sldChg chg="addSp delSp modSp add mod">
        <pc:chgData name="Gian Duri Stalvies" userId="21ee7bc7d796d7fa" providerId="LiveId" clId="{1C0155DB-E561-49A8-B306-44639A26F63D}" dt="2024-04-27T13:48:32.119" v="4375" actId="20577"/>
        <pc:sldMkLst>
          <pc:docMk/>
          <pc:sldMk cId="3320610113" sldId="312"/>
        </pc:sldMkLst>
        <pc:spChg chg="mod">
          <ac:chgData name="Gian Duri Stalvies" userId="21ee7bc7d796d7fa" providerId="LiveId" clId="{1C0155DB-E561-49A8-B306-44639A26F63D}" dt="2024-04-26T16:20:04.223" v="1418" actId="20577"/>
          <ac:spMkLst>
            <pc:docMk/>
            <pc:sldMk cId="3320610113" sldId="312"/>
            <ac:spMk id="5" creationId="{4A917937-EC3C-B389-FADC-D8E858525972}"/>
          </ac:spMkLst>
        </pc:spChg>
        <pc:spChg chg="del">
          <ac:chgData name="Gian Duri Stalvies" userId="21ee7bc7d796d7fa" providerId="LiveId" clId="{1C0155DB-E561-49A8-B306-44639A26F63D}" dt="2024-04-26T16:20:30.801" v="1456"/>
          <ac:spMkLst>
            <pc:docMk/>
            <pc:sldMk cId="3320610113" sldId="312"/>
            <ac:spMk id="6" creationId="{9087ED3A-4F7D-5075-ED95-36BF90EA9758}"/>
          </ac:spMkLst>
        </pc:spChg>
        <pc:spChg chg="add mod">
          <ac:chgData name="Gian Duri Stalvies" userId="21ee7bc7d796d7fa" providerId="LiveId" clId="{1C0155DB-E561-49A8-B306-44639A26F63D}" dt="2024-04-27T13:48:32.119" v="4375" actId="20577"/>
          <ac:spMkLst>
            <pc:docMk/>
            <pc:sldMk cId="3320610113" sldId="312"/>
            <ac:spMk id="6" creationId="{932DF859-6A79-BCB2-D969-D5E58147DF01}"/>
          </ac:spMkLst>
        </pc:spChg>
        <pc:spChg chg="add del mod">
          <ac:chgData name="Gian Duri Stalvies" userId="21ee7bc7d796d7fa" providerId="LiveId" clId="{1C0155DB-E561-49A8-B306-44639A26F63D}" dt="2024-04-26T16:20:14.912" v="1420"/>
          <ac:spMkLst>
            <pc:docMk/>
            <pc:sldMk cId="3320610113" sldId="312"/>
            <ac:spMk id="7" creationId="{0A776EBD-1A86-642A-5DAA-DB8ACF0B1A9E}"/>
          </ac:spMkLst>
        </pc:spChg>
        <pc:picChg chg="add mod">
          <ac:chgData name="Gian Duri Stalvies" userId="21ee7bc7d796d7fa" providerId="LiveId" clId="{1C0155DB-E561-49A8-B306-44639A26F63D}" dt="2024-04-26T16:20:27.579" v="1455" actId="1037"/>
          <ac:picMkLst>
            <pc:docMk/>
            <pc:sldMk cId="3320610113" sldId="312"/>
            <ac:picMk id="9" creationId="{AC493719-B96A-762F-0C07-2072AA2608E1}"/>
          </ac:picMkLst>
        </pc:picChg>
        <pc:picChg chg="del">
          <ac:chgData name="Gian Duri Stalvies" userId="21ee7bc7d796d7fa" providerId="LiveId" clId="{1C0155DB-E561-49A8-B306-44639A26F63D}" dt="2024-04-26T16:20:10.468" v="1419" actId="478"/>
          <ac:picMkLst>
            <pc:docMk/>
            <pc:sldMk cId="3320610113" sldId="312"/>
            <ac:picMk id="10" creationId="{5DC1FDA1-00B6-2A8D-B717-1B287F70CF0A}"/>
          </ac:picMkLst>
        </pc:picChg>
        <pc:picChg chg="add mod">
          <ac:chgData name="Gian Duri Stalvies" userId="21ee7bc7d796d7fa" providerId="LiveId" clId="{1C0155DB-E561-49A8-B306-44639A26F63D}" dt="2024-04-27T13:46:29.493" v="4353" actId="1076"/>
          <ac:picMkLst>
            <pc:docMk/>
            <pc:sldMk cId="3320610113" sldId="312"/>
            <ac:picMk id="12" creationId="{9B9907C6-9861-7329-3829-3C604B8CD364}"/>
          </ac:picMkLst>
        </pc:picChg>
      </pc:sldChg>
      <pc:sldChg chg="addSp delSp modSp add mod">
        <pc:chgData name="Gian Duri Stalvies" userId="21ee7bc7d796d7fa" providerId="LiveId" clId="{1C0155DB-E561-49A8-B306-44639A26F63D}" dt="2024-04-27T13:50:19.825" v="4406" actId="6549"/>
        <pc:sldMkLst>
          <pc:docMk/>
          <pc:sldMk cId="2612214381" sldId="313"/>
        </pc:sldMkLst>
        <pc:spChg chg="mod">
          <ac:chgData name="Gian Duri Stalvies" userId="21ee7bc7d796d7fa" providerId="LiveId" clId="{1C0155DB-E561-49A8-B306-44639A26F63D}" dt="2024-04-26T16:31:16.303" v="1480" actId="20577"/>
          <ac:spMkLst>
            <pc:docMk/>
            <pc:sldMk cId="2612214381" sldId="313"/>
            <ac:spMk id="5" creationId="{4A917937-EC3C-B389-FADC-D8E858525972}"/>
          </ac:spMkLst>
        </pc:spChg>
        <pc:spChg chg="add del mod">
          <ac:chgData name="Gian Duri Stalvies" userId="21ee7bc7d796d7fa" providerId="LiveId" clId="{1C0155DB-E561-49A8-B306-44639A26F63D}" dt="2024-04-26T16:31:56.051" v="1483"/>
          <ac:spMkLst>
            <pc:docMk/>
            <pc:sldMk cId="2612214381" sldId="313"/>
            <ac:spMk id="6" creationId="{05C7CA81-CC87-55E8-A241-283096C38C54}"/>
          </ac:spMkLst>
        </pc:spChg>
        <pc:spChg chg="add mod">
          <ac:chgData name="Gian Duri Stalvies" userId="21ee7bc7d796d7fa" providerId="LiveId" clId="{1C0155DB-E561-49A8-B306-44639A26F63D}" dt="2024-04-27T13:50:19.825" v="4406" actId="6549"/>
          <ac:spMkLst>
            <pc:docMk/>
            <pc:sldMk cId="2612214381" sldId="313"/>
            <ac:spMk id="6" creationId="{8A6ED897-EF63-A3F8-20FC-5717E53CD25F}"/>
          </ac:spMkLst>
        </pc:spChg>
        <pc:picChg chg="del">
          <ac:chgData name="Gian Duri Stalvies" userId="21ee7bc7d796d7fa" providerId="LiveId" clId="{1C0155DB-E561-49A8-B306-44639A26F63D}" dt="2024-04-26T16:31:19.084" v="1481" actId="478"/>
          <ac:picMkLst>
            <pc:docMk/>
            <pc:sldMk cId="2612214381" sldId="313"/>
            <ac:picMk id="9" creationId="{AC493719-B96A-762F-0C07-2072AA2608E1}"/>
          </ac:picMkLst>
        </pc:picChg>
        <pc:picChg chg="add mod">
          <ac:chgData name="Gian Duri Stalvies" userId="21ee7bc7d796d7fa" providerId="LiveId" clId="{1C0155DB-E561-49A8-B306-44639A26F63D}" dt="2024-04-27T13:49:10.310" v="4400" actId="1038"/>
          <ac:picMkLst>
            <pc:docMk/>
            <pc:sldMk cId="2612214381" sldId="313"/>
            <ac:picMk id="11" creationId="{E31877D8-3AB2-31B2-6245-6E92C1041778}"/>
          </ac:picMkLst>
        </pc:picChg>
      </pc:sldChg>
      <pc:sldChg chg="addSp delSp modSp add mod ord">
        <pc:chgData name="Gian Duri Stalvies" userId="21ee7bc7d796d7fa" providerId="LiveId" clId="{1C0155DB-E561-49A8-B306-44639A26F63D}" dt="2024-04-27T13:51:20.698" v="4445" actId="1076"/>
        <pc:sldMkLst>
          <pc:docMk/>
          <pc:sldMk cId="3494254958" sldId="314"/>
        </pc:sldMkLst>
        <pc:spChg chg="mod">
          <ac:chgData name="Gian Duri Stalvies" userId="21ee7bc7d796d7fa" providerId="LiveId" clId="{1C0155DB-E561-49A8-B306-44639A26F63D}" dt="2024-04-26T16:33:02.855" v="1494" actId="20577"/>
          <ac:spMkLst>
            <pc:docMk/>
            <pc:sldMk cId="3494254958" sldId="314"/>
            <ac:spMk id="5" creationId="{4A917937-EC3C-B389-FADC-D8E858525972}"/>
          </ac:spMkLst>
        </pc:spChg>
        <pc:spChg chg="mod">
          <ac:chgData name="Gian Duri Stalvies" userId="21ee7bc7d796d7fa" providerId="LiveId" clId="{1C0155DB-E561-49A8-B306-44639A26F63D}" dt="2024-04-27T13:51:20.698" v="4445" actId="1076"/>
          <ac:spMkLst>
            <pc:docMk/>
            <pc:sldMk cId="3494254958" sldId="314"/>
            <ac:spMk id="6" creationId="{9087ED3A-4F7D-5075-ED95-36BF90EA9758}"/>
          </ac:spMkLst>
        </pc:spChg>
        <pc:spChg chg="add del mod">
          <ac:chgData name="Gian Duri Stalvies" userId="21ee7bc7d796d7fa" providerId="LiveId" clId="{1C0155DB-E561-49A8-B306-44639A26F63D}" dt="2024-04-26T16:33:18.408" v="1496"/>
          <ac:spMkLst>
            <pc:docMk/>
            <pc:sldMk cId="3494254958" sldId="314"/>
            <ac:spMk id="7" creationId="{CB3B3276-DB95-B8C0-F39A-DC4F2C34B4FD}"/>
          </ac:spMkLst>
        </pc:spChg>
        <pc:picChg chg="add mod">
          <ac:chgData name="Gian Duri Stalvies" userId="21ee7bc7d796d7fa" providerId="LiveId" clId="{1C0155DB-E561-49A8-B306-44639A26F63D}" dt="2024-04-27T13:50:47.456" v="4438" actId="1038"/>
          <ac:picMkLst>
            <pc:docMk/>
            <pc:sldMk cId="3494254958" sldId="314"/>
            <ac:picMk id="9" creationId="{48910F77-F7FF-12B3-F02F-2F1D27939C30}"/>
          </ac:picMkLst>
        </pc:picChg>
        <pc:picChg chg="del">
          <ac:chgData name="Gian Duri Stalvies" userId="21ee7bc7d796d7fa" providerId="LiveId" clId="{1C0155DB-E561-49A8-B306-44639A26F63D}" dt="2024-04-26T16:33:08.491" v="1495" actId="478"/>
          <ac:picMkLst>
            <pc:docMk/>
            <pc:sldMk cId="3494254958" sldId="314"/>
            <ac:picMk id="10" creationId="{5DC1FDA1-00B6-2A8D-B717-1B287F70CF0A}"/>
          </ac:picMkLst>
        </pc:picChg>
      </pc:sldChg>
      <pc:sldChg chg="addSp delSp modSp add mod">
        <pc:chgData name="Gian Duri Stalvies" userId="21ee7bc7d796d7fa" providerId="LiveId" clId="{1C0155DB-E561-49A8-B306-44639A26F63D}" dt="2024-04-27T13:52:35.657" v="4488" actId="1035"/>
        <pc:sldMkLst>
          <pc:docMk/>
          <pc:sldMk cId="13179285" sldId="315"/>
        </pc:sldMkLst>
        <pc:spChg chg="mod">
          <ac:chgData name="Gian Duri Stalvies" userId="21ee7bc7d796d7fa" providerId="LiveId" clId="{1C0155DB-E561-49A8-B306-44639A26F63D}" dt="2024-04-26T16:33:57.229" v="1501" actId="20577"/>
          <ac:spMkLst>
            <pc:docMk/>
            <pc:sldMk cId="13179285" sldId="315"/>
            <ac:spMk id="5" creationId="{4A917937-EC3C-B389-FADC-D8E858525972}"/>
          </ac:spMkLst>
        </pc:spChg>
        <pc:spChg chg="mod">
          <ac:chgData name="Gian Duri Stalvies" userId="21ee7bc7d796d7fa" providerId="LiveId" clId="{1C0155DB-E561-49A8-B306-44639A26F63D}" dt="2024-04-27T13:52:28.626" v="4460" actId="1035"/>
          <ac:spMkLst>
            <pc:docMk/>
            <pc:sldMk cId="13179285" sldId="315"/>
            <ac:spMk id="6" creationId="{9087ED3A-4F7D-5075-ED95-36BF90EA9758}"/>
          </ac:spMkLst>
        </pc:spChg>
        <pc:spChg chg="add del mod">
          <ac:chgData name="Gian Duri Stalvies" userId="21ee7bc7d796d7fa" providerId="LiveId" clId="{1C0155DB-E561-49A8-B306-44639A26F63D}" dt="2024-04-26T16:34:05.972" v="1503"/>
          <ac:spMkLst>
            <pc:docMk/>
            <pc:sldMk cId="13179285" sldId="315"/>
            <ac:spMk id="7" creationId="{E25092F0-BF11-1FA3-EF27-D50A0F2DC3CD}"/>
          </ac:spMkLst>
        </pc:spChg>
        <pc:picChg chg="del">
          <ac:chgData name="Gian Duri Stalvies" userId="21ee7bc7d796d7fa" providerId="LiveId" clId="{1C0155DB-E561-49A8-B306-44639A26F63D}" dt="2024-04-26T16:33:59.173" v="1502" actId="478"/>
          <ac:picMkLst>
            <pc:docMk/>
            <pc:sldMk cId="13179285" sldId="315"/>
            <ac:picMk id="9" creationId="{48910F77-F7FF-12B3-F02F-2F1D27939C30}"/>
          </ac:picMkLst>
        </pc:picChg>
        <pc:picChg chg="add mod">
          <ac:chgData name="Gian Duri Stalvies" userId="21ee7bc7d796d7fa" providerId="LiveId" clId="{1C0155DB-E561-49A8-B306-44639A26F63D}" dt="2024-04-27T13:52:35.657" v="4488" actId="1035"/>
          <ac:picMkLst>
            <pc:docMk/>
            <pc:sldMk cId="13179285" sldId="315"/>
            <ac:picMk id="10" creationId="{1EDAA203-D316-BF36-723D-F30849E3CCAB}"/>
          </ac:picMkLst>
        </pc:picChg>
      </pc:sldChg>
      <pc:sldChg chg="addSp delSp modSp add del mod">
        <pc:chgData name="Gian Duri Stalvies" userId="21ee7bc7d796d7fa" providerId="LiveId" clId="{1C0155DB-E561-49A8-B306-44639A26F63D}" dt="2024-04-27T13:56:41.325" v="4640" actId="47"/>
        <pc:sldMkLst>
          <pc:docMk/>
          <pc:sldMk cId="3592086815" sldId="316"/>
        </pc:sldMkLst>
        <pc:spChg chg="mod">
          <ac:chgData name="Gian Duri Stalvies" userId="21ee7bc7d796d7fa" providerId="LiveId" clId="{1C0155DB-E561-49A8-B306-44639A26F63D}" dt="2024-04-26T16:34:58.141" v="1508"/>
          <ac:spMkLst>
            <pc:docMk/>
            <pc:sldMk cId="3592086815" sldId="316"/>
            <ac:spMk id="5" creationId="{4A917937-EC3C-B389-FADC-D8E858525972}"/>
          </ac:spMkLst>
        </pc:spChg>
        <pc:spChg chg="mod">
          <ac:chgData name="Gian Duri Stalvies" userId="21ee7bc7d796d7fa" providerId="LiveId" clId="{1C0155DB-E561-49A8-B306-44639A26F63D}" dt="2024-04-27T13:53:59.576" v="4509" actId="20577"/>
          <ac:spMkLst>
            <pc:docMk/>
            <pc:sldMk cId="3592086815" sldId="316"/>
            <ac:spMk id="6" creationId="{9087ED3A-4F7D-5075-ED95-36BF90EA9758}"/>
          </ac:spMkLst>
        </pc:spChg>
        <pc:spChg chg="add del mod">
          <ac:chgData name="Gian Duri Stalvies" userId="21ee7bc7d796d7fa" providerId="LiveId" clId="{1C0155DB-E561-49A8-B306-44639A26F63D}" dt="2024-04-26T16:35:11.008" v="1509"/>
          <ac:spMkLst>
            <pc:docMk/>
            <pc:sldMk cId="3592086815" sldId="316"/>
            <ac:spMk id="7" creationId="{CB87DCD2-844E-A14B-BCC1-010B9E7E92F6}"/>
          </ac:spMkLst>
        </pc:spChg>
        <pc:picChg chg="add mod">
          <ac:chgData name="Gian Duri Stalvies" userId="21ee7bc7d796d7fa" providerId="LiveId" clId="{1C0155DB-E561-49A8-B306-44639A26F63D}" dt="2024-04-27T13:53:04.796" v="4496" actId="14100"/>
          <ac:picMkLst>
            <pc:docMk/>
            <pc:sldMk cId="3592086815" sldId="316"/>
            <ac:picMk id="9" creationId="{F8B220FF-FE77-30D6-A177-B44E5AE3E144}"/>
          </ac:picMkLst>
        </pc:picChg>
        <pc:picChg chg="del">
          <ac:chgData name="Gian Duri Stalvies" userId="21ee7bc7d796d7fa" providerId="LiveId" clId="{1C0155DB-E561-49A8-B306-44639A26F63D}" dt="2024-04-26T16:34:44.791" v="1507" actId="478"/>
          <ac:picMkLst>
            <pc:docMk/>
            <pc:sldMk cId="3592086815" sldId="316"/>
            <ac:picMk id="10" creationId="{1EDAA203-D316-BF36-723D-F30849E3CCAB}"/>
          </ac:picMkLst>
        </pc:picChg>
      </pc:sldChg>
      <pc:sldChg chg="addSp delSp modSp add mod">
        <pc:chgData name="Gian Duri Stalvies" userId="21ee7bc7d796d7fa" providerId="LiveId" clId="{1C0155DB-E561-49A8-B306-44639A26F63D}" dt="2024-04-27T13:56:25.552" v="4639" actId="14100"/>
        <pc:sldMkLst>
          <pc:docMk/>
          <pc:sldMk cId="2593757218" sldId="317"/>
        </pc:sldMkLst>
        <pc:spChg chg="mod">
          <ac:chgData name="Gian Duri Stalvies" userId="21ee7bc7d796d7fa" providerId="LiveId" clId="{1C0155DB-E561-49A8-B306-44639A26F63D}" dt="2024-04-27T13:55:17.562" v="4515"/>
          <ac:spMkLst>
            <pc:docMk/>
            <pc:sldMk cId="2593757218" sldId="317"/>
            <ac:spMk id="3" creationId="{2CD6EDD6-C4C9-3D0E-EA02-39E62F386DEC}"/>
          </ac:spMkLst>
        </pc:spChg>
        <pc:spChg chg="mod">
          <ac:chgData name="Gian Duri Stalvies" userId="21ee7bc7d796d7fa" providerId="LiveId" clId="{1C0155DB-E561-49A8-B306-44639A26F63D}" dt="2024-04-27T13:55:17.562" v="4515"/>
          <ac:spMkLst>
            <pc:docMk/>
            <pc:sldMk cId="2593757218" sldId="317"/>
            <ac:spMk id="5" creationId="{4A917937-EC3C-B389-FADC-D8E858525972}"/>
          </ac:spMkLst>
        </pc:spChg>
        <pc:spChg chg="del">
          <ac:chgData name="Gian Duri Stalvies" userId="21ee7bc7d796d7fa" providerId="LiveId" clId="{1C0155DB-E561-49A8-B306-44639A26F63D}" dt="2024-04-26T16:35:40.359" v="1544"/>
          <ac:spMkLst>
            <pc:docMk/>
            <pc:sldMk cId="2593757218" sldId="317"/>
            <ac:spMk id="6" creationId="{9087ED3A-4F7D-5075-ED95-36BF90EA9758}"/>
          </ac:spMkLst>
        </pc:spChg>
        <pc:spChg chg="add mod">
          <ac:chgData name="Gian Duri Stalvies" userId="21ee7bc7d796d7fa" providerId="LiveId" clId="{1C0155DB-E561-49A8-B306-44639A26F63D}" dt="2024-04-27T13:56:11.137" v="4622" actId="14100"/>
          <ac:spMkLst>
            <pc:docMk/>
            <pc:sldMk cId="2593757218" sldId="317"/>
            <ac:spMk id="6" creationId="{B431DAF0-EBB5-FF02-1459-62822800C8E0}"/>
          </ac:spMkLst>
        </pc:spChg>
        <pc:picChg chg="add mod">
          <ac:chgData name="Gian Duri Stalvies" userId="21ee7bc7d796d7fa" providerId="LiveId" clId="{1C0155DB-E561-49A8-B306-44639A26F63D}" dt="2024-04-27T13:56:20.265" v="4638" actId="1038"/>
          <ac:picMkLst>
            <pc:docMk/>
            <pc:sldMk cId="2593757218" sldId="317"/>
            <ac:picMk id="7" creationId="{1C55A1E3-8DDD-A02F-25FE-3F1C7A7D745C}"/>
          </ac:picMkLst>
        </pc:picChg>
        <pc:picChg chg="mod">
          <ac:chgData name="Gian Duri Stalvies" userId="21ee7bc7d796d7fa" providerId="LiveId" clId="{1C0155DB-E561-49A8-B306-44639A26F63D}" dt="2024-04-27T13:56:25.552" v="4639" actId="14100"/>
          <ac:picMkLst>
            <pc:docMk/>
            <pc:sldMk cId="2593757218" sldId="317"/>
            <ac:picMk id="9" creationId="{F8B220FF-FE77-30D6-A177-B44E5AE3E144}"/>
          </ac:picMkLst>
        </pc:picChg>
      </pc:sldChg>
      <pc:sldChg chg="addSp delSp modSp add mod">
        <pc:chgData name="Gian Duri Stalvies" userId="21ee7bc7d796d7fa" providerId="LiveId" clId="{1C0155DB-E561-49A8-B306-44639A26F63D}" dt="2024-04-27T14:04:34.398" v="4951" actId="14100"/>
        <pc:sldMkLst>
          <pc:docMk/>
          <pc:sldMk cId="1596478355" sldId="318"/>
        </pc:sldMkLst>
        <pc:spChg chg="mod">
          <ac:chgData name="Gian Duri Stalvies" userId="21ee7bc7d796d7fa" providerId="LiveId" clId="{1C0155DB-E561-49A8-B306-44639A26F63D}" dt="2024-04-26T16:36:28.720" v="1563" actId="20577"/>
          <ac:spMkLst>
            <pc:docMk/>
            <pc:sldMk cId="1596478355" sldId="318"/>
            <ac:spMk id="5" creationId="{4A917937-EC3C-B389-FADC-D8E858525972}"/>
          </ac:spMkLst>
        </pc:spChg>
        <pc:spChg chg="add del mod">
          <ac:chgData name="Gian Duri Stalvies" userId="21ee7bc7d796d7fa" providerId="LiveId" clId="{1C0155DB-E561-49A8-B306-44639A26F63D}" dt="2024-04-26T16:38:37.533" v="1601"/>
          <ac:spMkLst>
            <pc:docMk/>
            <pc:sldMk cId="1596478355" sldId="318"/>
            <ac:spMk id="6" creationId="{B8C6ED76-CBB9-99AC-8587-88B67864A8A0}"/>
          </ac:spMkLst>
        </pc:spChg>
        <pc:spChg chg="add mod">
          <ac:chgData name="Gian Duri Stalvies" userId="21ee7bc7d796d7fa" providerId="LiveId" clId="{1C0155DB-E561-49A8-B306-44639A26F63D}" dt="2024-04-27T13:58:14.872" v="4824" actId="20577"/>
          <ac:spMkLst>
            <pc:docMk/>
            <pc:sldMk cId="1596478355" sldId="318"/>
            <ac:spMk id="6" creationId="{C8E09068-9565-B168-E4C9-9449705C2DC8}"/>
          </ac:spMkLst>
        </pc:spChg>
        <pc:spChg chg="add del mod">
          <ac:chgData name="Gian Duri Stalvies" userId="21ee7bc7d796d7fa" providerId="LiveId" clId="{1C0155DB-E561-49A8-B306-44639A26F63D}" dt="2024-04-27T14:04:08.127" v="4826"/>
          <ac:spMkLst>
            <pc:docMk/>
            <pc:sldMk cId="1596478355" sldId="318"/>
            <ac:spMk id="8" creationId="{69F04C01-6DC0-EEB6-6F6C-04863F6BD58C}"/>
          </ac:spMkLst>
        </pc:spChg>
        <pc:spChg chg="add del mod">
          <ac:chgData name="Gian Duri Stalvies" userId="21ee7bc7d796d7fa" providerId="LiveId" clId="{1C0155DB-E561-49A8-B306-44639A26F63D}" dt="2024-04-26T16:36:57.604" v="1566"/>
          <ac:spMkLst>
            <pc:docMk/>
            <pc:sldMk cId="1596478355" sldId="318"/>
            <ac:spMk id="10" creationId="{91C6A030-7A7E-CF9F-00D8-AE983579057B}"/>
          </ac:spMkLst>
        </pc:spChg>
        <pc:picChg chg="del">
          <ac:chgData name="Gian Duri Stalvies" userId="21ee7bc7d796d7fa" providerId="LiveId" clId="{1C0155DB-E561-49A8-B306-44639A26F63D}" dt="2024-04-26T16:36:35.924" v="1564" actId="478"/>
          <ac:picMkLst>
            <pc:docMk/>
            <pc:sldMk cId="1596478355" sldId="318"/>
            <ac:picMk id="7" creationId="{1C55A1E3-8DDD-A02F-25FE-3F1C7A7D745C}"/>
          </ac:picMkLst>
        </pc:picChg>
        <pc:picChg chg="del">
          <ac:chgData name="Gian Duri Stalvies" userId="21ee7bc7d796d7fa" providerId="LiveId" clId="{1C0155DB-E561-49A8-B306-44639A26F63D}" dt="2024-04-26T16:36:38.324" v="1565" actId="478"/>
          <ac:picMkLst>
            <pc:docMk/>
            <pc:sldMk cId="1596478355" sldId="318"/>
            <ac:picMk id="9" creationId="{F8B220FF-FE77-30D6-A177-B44E5AE3E144}"/>
          </ac:picMkLst>
        </pc:picChg>
        <pc:picChg chg="add mod">
          <ac:chgData name="Gian Duri Stalvies" userId="21ee7bc7d796d7fa" providerId="LiveId" clId="{1C0155DB-E561-49A8-B306-44639A26F63D}" dt="2024-04-27T14:04:34.398" v="4951" actId="14100"/>
          <ac:picMkLst>
            <pc:docMk/>
            <pc:sldMk cId="1596478355" sldId="318"/>
            <ac:picMk id="10" creationId="{53D81568-EE0C-7C8B-AACA-4F6C535C3C3B}"/>
          </ac:picMkLst>
        </pc:picChg>
        <pc:picChg chg="add mod">
          <ac:chgData name="Gian Duri Stalvies" userId="21ee7bc7d796d7fa" providerId="LiveId" clId="{1C0155DB-E561-49A8-B306-44639A26F63D}" dt="2024-04-27T14:04:23.599" v="4950" actId="1035"/>
          <ac:picMkLst>
            <pc:docMk/>
            <pc:sldMk cId="1596478355" sldId="318"/>
            <ac:picMk id="12" creationId="{7F46FD10-321C-3B45-7E40-1777708B90FC}"/>
          </ac:picMkLst>
        </pc:picChg>
        <pc:picChg chg="add del mod">
          <ac:chgData name="Gian Duri Stalvies" userId="21ee7bc7d796d7fa" providerId="LiveId" clId="{1C0155DB-E561-49A8-B306-44639A26F63D}" dt="2024-04-27T13:59:31.772" v="4825" actId="478"/>
          <ac:picMkLst>
            <pc:docMk/>
            <pc:sldMk cId="1596478355" sldId="318"/>
            <ac:picMk id="14" creationId="{842A4589-9A8D-116B-FB3C-BC509FDB9283}"/>
          </ac:picMkLst>
        </pc:picChg>
      </pc:sldChg>
      <pc:sldChg chg="addSp delSp modSp add mod">
        <pc:chgData name="Gian Duri Stalvies" userId="21ee7bc7d796d7fa" providerId="LiveId" clId="{1C0155DB-E561-49A8-B306-44639A26F63D}" dt="2024-04-27T14:07:21.845" v="5102" actId="20577"/>
        <pc:sldMkLst>
          <pc:docMk/>
          <pc:sldMk cId="1167221788" sldId="319"/>
        </pc:sldMkLst>
        <pc:spChg chg="mod">
          <ac:chgData name="Gian Duri Stalvies" userId="21ee7bc7d796d7fa" providerId="LiveId" clId="{1C0155DB-E561-49A8-B306-44639A26F63D}" dt="2024-04-26T16:39:09.565" v="1683" actId="20577"/>
          <ac:spMkLst>
            <pc:docMk/>
            <pc:sldMk cId="1167221788" sldId="319"/>
            <ac:spMk id="5" creationId="{4A917937-EC3C-B389-FADC-D8E858525972}"/>
          </ac:spMkLst>
        </pc:spChg>
        <pc:spChg chg="add del mod">
          <ac:chgData name="Gian Duri Stalvies" userId="21ee7bc7d796d7fa" providerId="LiveId" clId="{1C0155DB-E561-49A8-B306-44639A26F63D}" dt="2024-04-26T16:39:37.910" v="1730"/>
          <ac:spMkLst>
            <pc:docMk/>
            <pc:sldMk cId="1167221788" sldId="319"/>
            <ac:spMk id="6" creationId="{01975BEF-9EEA-3AF8-418F-6F868715FB56}"/>
          </ac:spMkLst>
        </pc:spChg>
        <pc:spChg chg="add mod">
          <ac:chgData name="Gian Duri Stalvies" userId="21ee7bc7d796d7fa" providerId="LiveId" clId="{1C0155DB-E561-49A8-B306-44639A26F63D}" dt="2024-04-27T14:07:21.845" v="5102" actId="20577"/>
          <ac:spMkLst>
            <pc:docMk/>
            <pc:sldMk cId="1167221788" sldId="319"/>
            <ac:spMk id="6" creationId="{4219A4AF-C9D9-926D-578E-470B4FFE6BD6}"/>
          </ac:spMkLst>
        </pc:spChg>
        <pc:spChg chg="add del mod">
          <ac:chgData name="Gian Duri Stalvies" userId="21ee7bc7d796d7fa" providerId="LiveId" clId="{1C0155DB-E561-49A8-B306-44639A26F63D}" dt="2024-04-26T16:39:29.690" v="1686"/>
          <ac:spMkLst>
            <pc:docMk/>
            <pc:sldMk cId="1167221788" sldId="319"/>
            <ac:spMk id="8" creationId="{6CE69393-5852-4B4B-7A83-026F72CEF37F}"/>
          </ac:spMkLst>
        </pc:spChg>
        <pc:picChg chg="add mod">
          <ac:chgData name="Gian Duri Stalvies" userId="21ee7bc7d796d7fa" providerId="LiveId" clId="{1C0155DB-E561-49A8-B306-44639A26F63D}" dt="2024-04-27T14:06:05.117" v="5077" actId="1036"/>
          <ac:picMkLst>
            <pc:docMk/>
            <pc:sldMk cId="1167221788" sldId="319"/>
            <ac:picMk id="10" creationId="{33F8BC0C-15DF-5E2E-A13B-F5273899244C}"/>
          </ac:picMkLst>
        </pc:picChg>
        <pc:picChg chg="del">
          <ac:chgData name="Gian Duri Stalvies" userId="21ee7bc7d796d7fa" providerId="LiveId" clId="{1C0155DB-E561-49A8-B306-44639A26F63D}" dt="2024-04-26T16:39:13.113" v="1685" actId="478"/>
          <ac:picMkLst>
            <pc:docMk/>
            <pc:sldMk cId="1167221788" sldId="319"/>
            <ac:picMk id="12" creationId="{7F46FD10-321C-3B45-7E40-1777708B90FC}"/>
          </ac:picMkLst>
        </pc:picChg>
        <pc:picChg chg="add mod ord">
          <ac:chgData name="Gian Duri Stalvies" userId="21ee7bc7d796d7fa" providerId="LiveId" clId="{1C0155DB-E561-49A8-B306-44639A26F63D}" dt="2024-04-27T14:06:28.393" v="5081" actId="166"/>
          <ac:picMkLst>
            <pc:docMk/>
            <pc:sldMk cId="1167221788" sldId="319"/>
            <ac:picMk id="13" creationId="{B5F4B036-1B39-209B-5365-55CB8B99C3E0}"/>
          </ac:picMkLst>
        </pc:picChg>
        <pc:picChg chg="del">
          <ac:chgData name="Gian Duri Stalvies" userId="21ee7bc7d796d7fa" providerId="LiveId" clId="{1C0155DB-E561-49A8-B306-44639A26F63D}" dt="2024-04-26T16:39:11.295" v="1684" actId="478"/>
          <ac:picMkLst>
            <pc:docMk/>
            <pc:sldMk cId="1167221788" sldId="319"/>
            <ac:picMk id="14" creationId="{842A4589-9A8D-116B-FB3C-BC509FDB9283}"/>
          </ac:picMkLst>
        </pc:picChg>
      </pc:sldChg>
      <pc:sldChg chg="addSp delSp modSp add mod">
        <pc:chgData name="Gian Duri Stalvies" userId="21ee7bc7d796d7fa" providerId="LiveId" clId="{1C0155DB-E561-49A8-B306-44639A26F63D}" dt="2024-04-27T14:10:53.517" v="5354" actId="14100"/>
        <pc:sldMkLst>
          <pc:docMk/>
          <pc:sldMk cId="3448228237" sldId="320"/>
        </pc:sldMkLst>
        <pc:spChg chg="mod">
          <ac:chgData name="Gian Duri Stalvies" userId="21ee7bc7d796d7fa" providerId="LiveId" clId="{1C0155DB-E561-49A8-B306-44639A26F63D}" dt="2024-04-26T16:40:26.172" v="1814"/>
          <ac:spMkLst>
            <pc:docMk/>
            <pc:sldMk cId="3448228237" sldId="320"/>
            <ac:spMk id="3" creationId="{2CD6EDD6-C4C9-3D0E-EA02-39E62F386DEC}"/>
          </ac:spMkLst>
        </pc:spChg>
        <pc:spChg chg="mod">
          <ac:chgData name="Gian Duri Stalvies" userId="21ee7bc7d796d7fa" providerId="LiveId" clId="{1C0155DB-E561-49A8-B306-44639A26F63D}" dt="2024-04-27T14:09:59.650" v="5216" actId="1035"/>
          <ac:spMkLst>
            <pc:docMk/>
            <pc:sldMk cId="3448228237" sldId="320"/>
            <ac:spMk id="5" creationId="{4A917937-EC3C-B389-FADC-D8E858525972}"/>
          </ac:spMkLst>
        </pc:spChg>
        <pc:spChg chg="add mod">
          <ac:chgData name="Gian Duri Stalvies" userId="21ee7bc7d796d7fa" providerId="LiveId" clId="{1C0155DB-E561-49A8-B306-44639A26F63D}" dt="2024-04-27T14:10:05.067" v="5231" actId="1036"/>
          <ac:spMkLst>
            <pc:docMk/>
            <pc:sldMk cId="3448228237" sldId="320"/>
            <ac:spMk id="6" creationId="{76E1759B-3071-0C34-29D4-9DF0A43E74B1}"/>
          </ac:spMkLst>
        </pc:spChg>
        <pc:spChg chg="add del mod">
          <ac:chgData name="Gian Duri Stalvies" userId="21ee7bc7d796d7fa" providerId="LiveId" clId="{1C0155DB-E561-49A8-B306-44639A26F63D}" dt="2024-04-26T16:41:04.112" v="1909"/>
          <ac:spMkLst>
            <pc:docMk/>
            <pc:sldMk cId="3448228237" sldId="320"/>
            <ac:spMk id="6" creationId="{8C24EB94-429C-D01E-BF95-D83ED6BF8359}"/>
          </ac:spMkLst>
        </pc:spChg>
        <pc:spChg chg="add del mod">
          <ac:chgData name="Gian Duri Stalvies" userId="21ee7bc7d796d7fa" providerId="LiveId" clId="{1C0155DB-E561-49A8-B306-44639A26F63D}" dt="2024-04-26T16:40:54.259" v="1843"/>
          <ac:spMkLst>
            <pc:docMk/>
            <pc:sldMk cId="3448228237" sldId="320"/>
            <ac:spMk id="8" creationId="{FE3B5EEB-1630-781F-62F8-B193F322DB53}"/>
          </ac:spMkLst>
        </pc:spChg>
        <pc:picChg chg="del">
          <ac:chgData name="Gian Duri Stalvies" userId="21ee7bc7d796d7fa" providerId="LiveId" clId="{1C0155DB-E561-49A8-B306-44639A26F63D}" dt="2024-04-26T16:40:45.941" v="1842" actId="478"/>
          <ac:picMkLst>
            <pc:docMk/>
            <pc:sldMk cId="3448228237" sldId="320"/>
            <ac:picMk id="10" creationId="{33F8BC0C-15DF-5E2E-A13B-F5273899244C}"/>
          </ac:picMkLst>
        </pc:picChg>
        <pc:picChg chg="add mod">
          <ac:chgData name="Gian Duri Stalvies" userId="21ee7bc7d796d7fa" providerId="LiveId" clId="{1C0155DB-E561-49A8-B306-44639A26F63D}" dt="2024-04-27T14:10:11.020" v="5232" actId="14100"/>
          <ac:picMkLst>
            <pc:docMk/>
            <pc:sldMk cId="3448228237" sldId="320"/>
            <ac:picMk id="11" creationId="{01AB209A-C9D1-0BB6-8B7B-015DF9ED8FA9}"/>
          </ac:picMkLst>
        </pc:picChg>
        <pc:picChg chg="del">
          <ac:chgData name="Gian Duri Stalvies" userId="21ee7bc7d796d7fa" providerId="LiveId" clId="{1C0155DB-E561-49A8-B306-44639A26F63D}" dt="2024-04-26T16:40:43.868" v="1841" actId="478"/>
          <ac:picMkLst>
            <pc:docMk/>
            <pc:sldMk cId="3448228237" sldId="320"/>
            <ac:picMk id="13" creationId="{B5F4B036-1B39-209B-5365-55CB8B99C3E0}"/>
          </ac:picMkLst>
        </pc:picChg>
        <pc:picChg chg="add mod">
          <ac:chgData name="Gian Duri Stalvies" userId="21ee7bc7d796d7fa" providerId="LiveId" clId="{1C0155DB-E561-49A8-B306-44639A26F63D}" dt="2024-04-27T14:10:40.094" v="5335" actId="14100"/>
          <ac:picMkLst>
            <pc:docMk/>
            <pc:sldMk cId="3448228237" sldId="320"/>
            <ac:picMk id="14" creationId="{23BA6FD6-2126-817C-7A16-690EAC6B0695}"/>
          </ac:picMkLst>
        </pc:picChg>
        <pc:picChg chg="add mod">
          <ac:chgData name="Gian Duri Stalvies" userId="21ee7bc7d796d7fa" providerId="LiveId" clId="{1C0155DB-E561-49A8-B306-44639A26F63D}" dt="2024-04-27T14:10:53.517" v="5354" actId="14100"/>
          <ac:picMkLst>
            <pc:docMk/>
            <pc:sldMk cId="3448228237" sldId="320"/>
            <ac:picMk id="16" creationId="{6CED8CD2-A9EE-0B30-227C-BE81E750C401}"/>
          </ac:picMkLst>
        </pc:picChg>
      </pc:sldChg>
      <pc:sldChg chg="addSp delSp modSp add mod">
        <pc:chgData name="Gian Duri Stalvies" userId="21ee7bc7d796d7fa" providerId="LiveId" clId="{1C0155DB-E561-49A8-B306-44639A26F63D}" dt="2024-04-27T14:14:03.219" v="5480" actId="20577"/>
        <pc:sldMkLst>
          <pc:docMk/>
          <pc:sldMk cId="404788719" sldId="321"/>
        </pc:sldMkLst>
        <pc:spChg chg="mod">
          <ac:chgData name="Gian Duri Stalvies" userId="21ee7bc7d796d7fa" providerId="LiveId" clId="{1C0155DB-E561-49A8-B306-44639A26F63D}" dt="2024-04-27T14:12:03.323" v="5359" actId="403"/>
          <ac:spMkLst>
            <pc:docMk/>
            <pc:sldMk cId="404788719" sldId="321"/>
            <ac:spMk id="2" creationId="{AA396BF2-1A14-88C8-D08B-99FECD69E174}"/>
          </ac:spMkLst>
        </pc:spChg>
        <pc:spChg chg="mod">
          <ac:chgData name="Gian Duri Stalvies" userId="21ee7bc7d796d7fa" providerId="LiveId" clId="{1C0155DB-E561-49A8-B306-44639A26F63D}" dt="2024-04-27T14:12:03.323" v="5359" actId="403"/>
          <ac:spMkLst>
            <pc:docMk/>
            <pc:sldMk cId="404788719" sldId="321"/>
            <ac:spMk id="3" creationId="{2CD6EDD6-C4C9-3D0E-EA02-39E62F386DEC}"/>
          </ac:spMkLst>
        </pc:spChg>
        <pc:spChg chg="mod">
          <ac:chgData name="Gian Duri Stalvies" userId="21ee7bc7d796d7fa" providerId="LiveId" clId="{1C0155DB-E561-49A8-B306-44639A26F63D}" dt="2024-04-27T14:12:03.323" v="5359" actId="403"/>
          <ac:spMkLst>
            <pc:docMk/>
            <pc:sldMk cId="404788719" sldId="321"/>
            <ac:spMk id="5" creationId="{4A917937-EC3C-B389-FADC-D8E858525972}"/>
          </ac:spMkLst>
        </pc:spChg>
        <pc:spChg chg="add del mod">
          <ac:chgData name="Gian Duri Stalvies" userId="21ee7bc7d796d7fa" providerId="LiveId" clId="{1C0155DB-E561-49A8-B306-44639A26F63D}" dt="2024-04-26T16:42:22.771" v="2166"/>
          <ac:spMkLst>
            <pc:docMk/>
            <pc:sldMk cId="404788719" sldId="321"/>
            <ac:spMk id="6" creationId="{DFBC2AFB-F13D-7958-5907-E20F575C8ACA}"/>
          </ac:spMkLst>
        </pc:spChg>
        <pc:spChg chg="add del mod">
          <ac:chgData name="Gian Duri Stalvies" userId="21ee7bc7d796d7fa" providerId="LiveId" clId="{1C0155DB-E561-49A8-B306-44639A26F63D}" dt="2024-04-27T14:12:04.721" v="5360" actId="22"/>
          <ac:spMkLst>
            <pc:docMk/>
            <pc:sldMk cId="404788719" sldId="321"/>
            <ac:spMk id="6" creationId="{F8D70906-9D73-531B-915A-42D29521C5D4}"/>
          </ac:spMkLst>
        </pc:spChg>
        <pc:spChg chg="add del mod">
          <ac:chgData name="Gian Duri Stalvies" userId="21ee7bc7d796d7fa" providerId="LiveId" clId="{1C0155DB-E561-49A8-B306-44639A26F63D}" dt="2024-04-26T16:42:15.295" v="2129"/>
          <ac:spMkLst>
            <pc:docMk/>
            <pc:sldMk cId="404788719" sldId="321"/>
            <ac:spMk id="8" creationId="{153B4318-F698-518C-7C57-B2A5535C20C6}"/>
          </ac:spMkLst>
        </pc:spChg>
        <pc:spChg chg="add mod">
          <ac:chgData name="Gian Duri Stalvies" userId="21ee7bc7d796d7fa" providerId="LiveId" clId="{1C0155DB-E561-49A8-B306-44639A26F63D}" dt="2024-04-27T14:14:03.219" v="5480" actId="20577"/>
          <ac:spMkLst>
            <pc:docMk/>
            <pc:sldMk cId="404788719" sldId="321"/>
            <ac:spMk id="8" creationId="{D171BA30-A668-ACF2-6ADC-DA488DE85329}"/>
          </ac:spMkLst>
        </pc:spChg>
        <pc:picChg chg="add mod">
          <ac:chgData name="Gian Duri Stalvies" userId="21ee7bc7d796d7fa" providerId="LiveId" clId="{1C0155DB-E561-49A8-B306-44639A26F63D}" dt="2024-04-27T14:13:10.452" v="5458" actId="14100"/>
          <ac:picMkLst>
            <pc:docMk/>
            <pc:sldMk cId="404788719" sldId="321"/>
            <ac:picMk id="10" creationId="{8037DA58-1CA0-EFC4-2B80-BFF171FCD4A8}"/>
          </ac:picMkLst>
        </pc:picChg>
        <pc:picChg chg="del">
          <ac:chgData name="Gian Duri Stalvies" userId="21ee7bc7d796d7fa" providerId="LiveId" clId="{1C0155DB-E561-49A8-B306-44639A26F63D}" dt="2024-04-26T16:42:01.166" v="2128" actId="478"/>
          <ac:picMkLst>
            <pc:docMk/>
            <pc:sldMk cId="404788719" sldId="321"/>
            <ac:picMk id="11" creationId="{01AB209A-C9D1-0BB6-8B7B-015DF9ED8FA9}"/>
          </ac:picMkLst>
        </pc:picChg>
        <pc:picChg chg="add mod ord">
          <ac:chgData name="Gian Duri Stalvies" userId="21ee7bc7d796d7fa" providerId="LiveId" clId="{1C0155DB-E561-49A8-B306-44639A26F63D}" dt="2024-04-27T14:13:21.626" v="5477" actId="166"/>
          <ac:picMkLst>
            <pc:docMk/>
            <pc:sldMk cId="404788719" sldId="321"/>
            <ac:picMk id="13" creationId="{973D6252-3009-1F91-2971-ED5D71F0D030}"/>
          </ac:picMkLst>
        </pc:picChg>
        <pc:picChg chg="del">
          <ac:chgData name="Gian Duri Stalvies" userId="21ee7bc7d796d7fa" providerId="LiveId" clId="{1C0155DB-E561-49A8-B306-44639A26F63D}" dt="2024-04-26T16:41:59.135" v="2127" actId="478"/>
          <ac:picMkLst>
            <pc:docMk/>
            <pc:sldMk cId="404788719" sldId="321"/>
            <ac:picMk id="14" creationId="{23BA6FD6-2126-817C-7A16-690EAC6B0695}"/>
          </ac:picMkLst>
        </pc:picChg>
        <pc:picChg chg="del">
          <ac:chgData name="Gian Duri Stalvies" userId="21ee7bc7d796d7fa" providerId="LiveId" clId="{1C0155DB-E561-49A8-B306-44639A26F63D}" dt="2024-04-26T16:41:57.312" v="2126" actId="478"/>
          <ac:picMkLst>
            <pc:docMk/>
            <pc:sldMk cId="404788719" sldId="321"/>
            <ac:picMk id="16" creationId="{6CED8CD2-A9EE-0B30-227C-BE81E750C401}"/>
          </ac:picMkLst>
        </pc:picChg>
      </pc:sldChg>
      <pc:sldChg chg="addSp delSp modSp add mod">
        <pc:chgData name="Gian Duri Stalvies" userId="21ee7bc7d796d7fa" providerId="LiveId" clId="{1C0155DB-E561-49A8-B306-44639A26F63D}" dt="2024-04-27T14:18:22.526" v="5721" actId="1035"/>
        <pc:sldMkLst>
          <pc:docMk/>
          <pc:sldMk cId="3894595630" sldId="322"/>
        </pc:sldMkLst>
        <pc:spChg chg="mod">
          <ac:chgData name="Gian Duri Stalvies" userId="21ee7bc7d796d7fa" providerId="LiveId" clId="{1C0155DB-E561-49A8-B306-44639A26F63D}" dt="2024-04-26T16:43:13.157" v="2283" actId="27636"/>
          <ac:spMkLst>
            <pc:docMk/>
            <pc:sldMk cId="3894595630" sldId="322"/>
            <ac:spMk id="3" creationId="{2CD6EDD6-C4C9-3D0E-EA02-39E62F386DEC}"/>
          </ac:spMkLst>
        </pc:spChg>
        <pc:spChg chg="mod">
          <ac:chgData name="Gian Duri Stalvies" userId="21ee7bc7d796d7fa" providerId="LiveId" clId="{1C0155DB-E561-49A8-B306-44639A26F63D}" dt="2024-04-27T14:18:17.584" v="5709" actId="1035"/>
          <ac:spMkLst>
            <pc:docMk/>
            <pc:sldMk cId="3894595630" sldId="322"/>
            <ac:spMk id="5" creationId="{4A917937-EC3C-B389-FADC-D8E858525972}"/>
          </ac:spMkLst>
        </pc:spChg>
        <pc:spChg chg="add del mod">
          <ac:chgData name="Gian Duri Stalvies" userId="21ee7bc7d796d7fa" providerId="LiveId" clId="{1C0155DB-E561-49A8-B306-44639A26F63D}" dt="2024-04-26T16:43:36.511" v="2292" actId="478"/>
          <ac:spMkLst>
            <pc:docMk/>
            <pc:sldMk cId="3894595630" sldId="322"/>
            <ac:spMk id="6" creationId="{B9D880AB-98B5-9D9A-BDFE-9135AFC89FA9}"/>
          </ac:spMkLst>
        </pc:spChg>
        <pc:spChg chg="add mod">
          <ac:chgData name="Gian Duri Stalvies" userId="21ee7bc7d796d7fa" providerId="LiveId" clId="{1C0155DB-E561-49A8-B306-44639A26F63D}" dt="2024-04-27T14:18:22.526" v="5721" actId="1035"/>
          <ac:spMkLst>
            <pc:docMk/>
            <pc:sldMk cId="3894595630" sldId="322"/>
            <ac:spMk id="6" creationId="{CD3431AE-832B-47BF-0BFA-2D77CFF0CDDA}"/>
          </ac:spMkLst>
        </pc:spChg>
        <pc:spChg chg="add del mod">
          <ac:chgData name="Gian Duri Stalvies" userId="21ee7bc7d796d7fa" providerId="LiveId" clId="{1C0155DB-E561-49A8-B306-44639A26F63D}" dt="2024-04-26T16:44:01.622" v="2333"/>
          <ac:spMkLst>
            <pc:docMk/>
            <pc:sldMk cId="3894595630" sldId="322"/>
            <ac:spMk id="8" creationId="{ADA5C1B7-581C-6A82-A805-2078B20DF69E}"/>
          </ac:spMkLst>
        </pc:spChg>
        <pc:spChg chg="add del mod">
          <ac:chgData name="Gian Duri Stalvies" userId="21ee7bc7d796d7fa" providerId="LiveId" clId="{1C0155DB-E561-49A8-B306-44639A26F63D}" dt="2024-04-26T16:43:55.166" v="2295"/>
          <ac:spMkLst>
            <pc:docMk/>
            <pc:sldMk cId="3894595630" sldId="322"/>
            <ac:spMk id="11" creationId="{89FFAF1F-9981-DD2E-54C3-BA9627CCDED2}"/>
          </ac:spMkLst>
        </pc:spChg>
        <pc:picChg chg="add del">
          <ac:chgData name="Gian Duri Stalvies" userId="21ee7bc7d796d7fa" providerId="LiveId" clId="{1C0155DB-E561-49A8-B306-44639A26F63D}" dt="2024-04-26T16:43:40.647" v="2294" actId="478"/>
          <ac:picMkLst>
            <pc:docMk/>
            <pc:sldMk cId="3894595630" sldId="322"/>
            <ac:picMk id="10" creationId="{8037DA58-1CA0-EFC4-2B80-BFF171FCD4A8}"/>
          </ac:picMkLst>
        </pc:picChg>
        <pc:picChg chg="del">
          <ac:chgData name="Gian Duri Stalvies" userId="21ee7bc7d796d7fa" providerId="LiveId" clId="{1C0155DB-E561-49A8-B306-44639A26F63D}" dt="2024-04-26T16:43:38.634" v="2293" actId="478"/>
          <ac:picMkLst>
            <pc:docMk/>
            <pc:sldMk cId="3894595630" sldId="322"/>
            <ac:picMk id="13" creationId="{973D6252-3009-1F91-2971-ED5D71F0D030}"/>
          </ac:picMkLst>
        </pc:picChg>
        <pc:picChg chg="add mod">
          <ac:chgData name="Gian Duri Stalvies" userId="21ee7bc7d796d7fa" providerId="LiveId" clId="{1C0155DB-E561-49A8-B306-44639A26F63D}" dt="2024-04-27T14:17:38.157" v="5660" actId="1037"/>
          <ac:picMkLst>
            <pc:docMk/>
            <pc:sldMk cId="3894595630" sldId="322"/>
            <ac:picMk id="14" creationId="{C9801E89-18AE-4340-E653-4EA854B682BB}"/>
          </ac:picMkLst>
        </pc:picChg>
        <pc:picChg chg="add mod ord">
          <ac:chgData name="Gian Duri Stalvies" userId="21ee7bc7d796d7fa" providerId="LiveId" clId="{1C0155DB-E561-49A8-B306-44639A26F63D}" dt="2024-04-27T14:17:52.757" v="5675" actId="14100"/>
          <ac:picMkLst>
            <pc:docMk/>
            <pc:sldMk cId="3894595630" sldId="322"/>
            <ac:picMk id="16" creationId="{22336246-5D13-60E0-7E73-5EAEF47C17C8}"/>
          </ac:picMkLst>
        </pc:picChg>
      </pc:sldChg>
      <pc:sldChg chg="addSp delSp modSp add mod">
        <pc:chgData name="Gian Duri Stalvies" userId="21ee7bc7d796d7fa" providerId="LiveId" clId="{1C0155DB-E561-49A8-B306-44639A26F63D}" dt="2024-04-27T14:19:55.247" v="5845" actId="20577"/>
        <pc:sldMkLst>
          <pc:docMk/>
          <pc:sldMk cId="3446715485" sldId="323"/>
        </pc:sldMkLst>
        <pc:spChg chg="mod">
          <ac:chgData name="Gian Duri Stalvies" userId="21ee7bc7d796d7fa" providerId="LiveId" clId="{1C0155DB-E561-49A8-B306-44639A26F63D}" dt="2024-04-26T16:44:51.609" v="2451" actId="27636"/>
          <ac:spMkLst>
            <pc:docMk/>
            <pc:sldMk cId="3446715485" sldId="323"/>
            <ac:spMk id="3" creationId="{2CD6EDD6-C4C9-3D0E-EA02-39E62F386DEC}"/>
          </ac:spMkLst>
        </pc:spChg>
        <pc:spChg chg="mod">
          <ac:chgData name="Gian Duri Stalvies" userId="21ee7bc7d796d7fa" providerId="LiveId" clId="{1C0155DB-E561-49A8-B306-44639A26F63D}" dt="2024-04-26T16:44:51.613" v="2452" actId="27636"/>
          <ac:spMkLst>
            <pc:docMk/>
            <pc:sldMk cId="3446715485" sldId="323"/>
            <ac:spMk id="5" creationId="{4A917937-EC3C-B389-FADC-D8E858525972}"/>
          </ac:spMkLst>
        </pc:spChg>
        <pc:spChg chg="add mod">
          <ac:chgData name="Gian Duri Stalvies" userId="21ee7bc7d796d7fa" providerId="LiveId" clId="{1C0155DB-E561-49A8-B306-44639A26F63D}" dt="2024-04-27T14:19:55.247" v="5845" actId="20577"/>
          <ac:spMkLst>
            <pc:docMk/>
            <pc:sldMk cId="3446715485" sldId="323"/>
            <ac:spMk id="6" creationId="{250A3E69-8FBA-45D7-934B-8749ECCCABF1}"/>
          </ac:spMkLst>
        </pc:spChg>
        <pc:spChg chg="add del mod">
          <ac:chgData name="Gian Duri Stalvies" userId="21ee7bc7d796d7fa" providerId="LiveId" clId="{1C0155DB-E561-49A8-B306-44639A26F63D}" dt="2024-04-26T16:45:28.267" v="2494"/>
          <ac:spMkLst>
            <pc:docMk/>
            <pc:sldMk cId="3446715485" sldId="323"/>
            <ac:spMk id="6" creationId="{C27942C7-4EAB-675B-04F4-3E78466EAA8F}"/>
          </ac:spMkLst>
        </pc:spChg>
        <pc:spChg chg="add del mod">
          <ac:chgData name="Gian Duri Stalvies" userId="21ee7bc7d796d7fa" providerId="LiveId" clId="{1C0155DB-E561-49A8-B306-44639A26F63D}" dt="2024-04-26T16:45:21.699" v="2455"/>
          <ac:spMkLst>
            <pc:docMk/>
            <pc:sldMk cId="3446715485" sldId="323"/>
            <ac:spMk id="8" creationId="{FCF80C8E-53C3-D547-45B0-AE1140BEB243}"/>
          </ac:spMkLst>
        </pc:spChg>
        <pc:picChg chg="add mod">
          <ac:chgData name="Gian Duri Stalvies" userId="21ee7bc7d796d7fa" providerId="LiveId" clId="{1C0155DB-E561-49A8-B306-44639A26F63D}" dt="2024-04-27T14:19:07.885" v="5805" actId="1035"/>
          <ac:picMkLst>
            <pc:docMk/>
            <pc:sldMk cId="3446715485" sldId="323"/>
            <ac:picMk id="10" creationId="{01310B28-E800-3B1F-9F9C-DE3F6DC61014}"/>
          </ac:picMkLst>
        </pc:picChg>
        <pc:picChg chg="add mod ord">
          <ac:chgData name="Gian Duri Stalvies" userId="21ee7bc7d796d7fa" providerId="LiveId" clId="{1C0155DB-E561-49A8-B306-44639A26F63D}" dt="2024-04-27T14:19:19.047" v="5807" actId="166"/>
          <ac:picMkLst>
            <pc:docMk/>
            <pc:sldMk cId="3446715485" sldId="323"/>
            <ac:picMk id="12" creationId="{4F2E62D4-E8B0-AA2E-1B10-18C6626F056C}"/>
          </ac:picMkLst>
        </pc:picChg>
        <pc:picChg chg="del">
          <ac:chgData name="Gian Duri Stalvies" userId="21ee7bc7d796d7fa" providerId="LiveId" clId="{1C0155DB-E561-49A8-B306-44639A26F63D}" dt="2024-04-26T16:44:57.443" v="2454" actId="478"/>
          <ac:picMkLst>
            <pc:docMk/>
            <pc:sldMk cId="3446715485" sldId="323"/>
            <ac:picMk id="14" creationId="{C9801E89-18AE-4340-E653-4EA854B682BB}"/>
          </ac:picMkLst>
        </pc:picChg>
        <pc:picChg chg="del">
          <ac:chgData name="Gian Duri Stalvies" userId="21ee7bc7d796d7fa" providerId="LiveId" clId="{1C0155DB-E561-49A8-B306-44639A26F63D}" dt="2024-04-26T16:44:55.724" v="2453" actId="478"/>
          <ac:picMkLst>
            <pc:docMk/>
            <pc:sldMk cId="3446715485" sldId="323"/>
            <ac:picMk id="16" creationId="{22336246-5D13-60E0-7E73-5EAEF47C17C8}"/>
          </ac:picMkLst>
        </pc:picChg>
      </pc:sldChg>
      <pc:sldChg chg="addSp delSp modSp add mod">
        <pc:chgData name="Gian Duri Stalvies" userId="21ee7bc7d796d7fa" providerId="LiveId" clId="{1C0155DB-E561-49A8-B306-44639A26F63D}" dt="2024-04-27T14:21:18.001" v="5982" actId="20577"/>
        <pc:sldMkLst>
          <pc:docMk/>
          <pc:sldMk cId="4080909348" sldId="324"/>
        </pc:sldMkLst>
        <pc:spChg chg="mod">
          <ac:chgData name="Gian Duri Stalvies" userId="21ee7bc7d796d7fa" providerId="LiveId" clId="{1C0155DB-E561-49A8-B306-44639A26F63D}" dt="2024-04-26T16:45:56.825" v="2600" actId="27636"/>
          <ac:spMkLst>
            <pc:docMk/>
            <pc:sldMk cId="4080909348" sldId="324"/>
            <ac:spMk id="3" creationId="{2CD6EDD6-C4C9-3D0E-EA02-39E62F386DEC}"/>
          </ac:spMkLst>
        </pc:spChg>
        <pc:spChg chg="mod">
          <ac:chgData name="Gian Duri Stalvies" userId="21ee7bc7d796d7fa" providerId="LiveId" clId="{1C0155DB-E561-49A8-B306-44639A26F63D}" dt="2024-04-26T16:46:00.080" v="2605" actId="6549"/>
          <ac:spMkLst>
            <pc:docMk/>
            <pc:sldMk cId="4080909348" sldId="324"/>
            <ac:spMk id="5" creationId="{4A917937-EC3C-B389-FADC-D8E858525972}"/>
          </ac:spMkLst>
        </pc:spChg>
        <pc:spChg chg="add del mod">
          <ac:chgData name="Gian Duri Stalvies" userId="21ee7bc7d796d7fa" providerId="LiveId" clId="{1C0155DB-E561-49A8-B306-44639A26F63D}" dt="2024-04-26T16:46:22.656" v="2649"/>
          <ac:spMkLst>
            <pc:docMk/>
            <pc:sldMk cId="4080909348" sldId="324"/>
            <ac:spMk id="6" creationId="{5A457079-206C-215A-D903-666519BE58C1}"/>
          </ac:spMkLst>
        </pc:spChg>
        <pc:spChg chg="add mod">
          <ac:chgData name="Gian Duri Stalvies" userId="21ee7bc7d796d7fa" providerId="LiveId" clId="{1C0155DB-E561-49A8-B306-44639A26F63D}" dt="2024-04-27T14:21:18.001" v="5982" actId="20577"/>
          <ac:spMkLst>
            <pc:docMk/>
            <pc:sldMk cId="4080909348" sldId="324"/>
            <ac:spMk id="6" creationId="{C52CAEAB-8C00-03C9-0279-088CB007639C}"/>
          </ac:spMkLst>
        </pc:spChg>
        <pc:spChg chg="add del mod">
          <ac:chgData name="Gian Duri Stalvies" userId="21ee7bc7d796d7fa" providerId="LiveId" clId="{1C0155DB-E561-49A8-B306-44639A26F63D}" dt="2024-04-26T16:46:15.824" v="2608"/>
          <ac:spMkLst>
            <pc:docMk/>
            <pc:sldMk cId="4080909348" sldId="324"/>
            <ac:spMk id="8" creationId="{FAB234A5-FDD7-D0F7-5425-75E3EA222073}"/>
          </ac:spMkLst>
        </pc:spChg>
        <pc:picChg chg="del">
          <ac:chgData name="Gian Duri Stalvies" userId="21ee7bc7d796d7fa" providerId="LiveId" clId="{1C0155DB-E561-49A8-B306-44639A26F63D}" dt="2024-04-26T16:46:05.004" v="2607" actId="478"/>
          <ac:picMkLst>
            <pc:docMk/>
            <pc:sldMk cId="4080909348" sldId="324"/>
            <ac:picMk id="10" creationId="{01310B28-E800-3B1F-9F9C-DE3F6DC61014}"/>
          </ac:picMkLst>
        </pc:picChg>
        <pc:picChg chg="add mod">
          <ac:chgData name="Gian Duri Stalvies" userId="21ee7bc7d796d7fa" providerId="LiveId" clId="{1C0155DB-E561-49A8-B306-44639A26F63D}" dt="2024-04-27T14:20:38.383" v="5962" actId="1035"/>
          <ac:picMkLst>
            <pc:docMk/>
            <pc:sldMk cId="4080909348" sldId="324"/>
            <ac:picMk id="11" creationId="{09DA2EA3-ABFC-CFA4-AF47-3BAE277E4BF8}"/>
          </ac:picMkLst>
        </pc:picChg>
        <pc:picChg chg="del">
          <ac:chgData name="Gian Duri Stalvies" userId="21ee7bc7d796d7fa" providerId="LiveId" clId="{1C0155DB-E561-49A8-B306-44639A26F63D}" dt="2024-04-26T16:46:02.581" v="2606" actId="478"/>
          <ac:picMkLst>
            <pc:docMk/>
            <pc:sldMk cId="4080909348" sldId="324"/>
            <ac:picMk id="12" creationId="{4F2E62D4-E8B0-AA2E-1B10-18C6626F056C}"/>
          </ac:picMkLst>
        </pc:picChg>
        <pc:picChg chg="add mod ord">
          <ac:chgData name="Gian Duri Stalvies" userId="21ee7bc7d796d7fa" providerId="LiveId" clId="{1C0155DB-E561-49A8-B306-44639A26F63D}" dt="2024-04-27T14:20:52.993" v="5964" actId="166"/>
          <ac:picMkLst>
            <pc:docMk/>
            <pc:sldMk cId="4080909348" sldId="324"/>
            <ac:picMk id="14" creationId="{A560FBEA-2A31-952B-84FB-6EB7BF30076D}"/>
          </ac:picMkLst>
        </pc:picChg>
      </pc:sldChg>
      <pc:sldChg chg="addSp delSp modSp add mod">
        <pc:chgData name="Gian Duri Stalvies" userId="21ee7bc7d796d7fa" providerId="LiveId" clId="{1C0155DB-E561-49A8-B306-44639A26F63D}" dt="2024-04-27T14:23:55.505" v="6197" actId="20577"/>
        <pc:sldMkLst>
          <pc:docMk/>
          <pc:sldMk cId="1928213611" sldId="325"/>
        </pc:sldMkLst>
        <pc:spChg chg="mod">
          <ac:chgData name="Gian Duri Stalvies" userId="21ee7bc7d796d7fa" providerId="LiveId" clId="{1C0155DB-E561-49A8-B306-44639A26F63D}" dt="2024-04-26T16:46:51.652" v="2767" actId="27636"/>
          <ac:spMkLst>
            <pc:docMk/>
            <pc:sldMk cId="1928213611" sldId="325"/>
            <ac:spMk id="3" creationId="{2CD6EDD6-C4C9-3D0E-EA02-39E62F386DEC}"/>
          </ac:spMkLst>
        </pc:spChg>
        <pc:spChg chg="mod">
          <ac:chgData name="Gian Duri Stalvies" userId="21ee7bc7d796d7fa" providerId="LiveId" clId="{1C0155DB-E561-49A8-B306-44639A26F63D}" dt="2024-04-27T14:23:34.505" v="6162" actId="1035"/>
          <ac:spMkLst>
            <pc:docMk/>
            <pc:sldMk cId="1928213611" sldId="325"/>
            <ac:spMk id="5" creationId="{4A917937-EC3C-B389-FADC-D8E858525972}"/>
          </ac:spMkLst>
        </pc:spChg>
        <pc:spChg chg="add mod">
          <ac:chgData name="Gian Duri Stalvies" userId="21ee7bc7d796d7fa" providerId="LiveId" clId="{1C0155DB-E561-49A8-B306-44639A26F63D}" dt="2024-04-27T14:23:55.505" v="6197" actId="20577"/>
          <ac:spMkLst>
            <pc:docMk/>
            <pc:sldMk cId="1928213611" sldId="325"/>
            <ac:spMk id="6" creationId="{1361C556-9DEE-D4D1-1DF8-A2B713F62EAE}"/>
          </ac:spMkLst>
        </pc:spChg>
        <pc:spChg chg="add del mod">
          <ac:chgData name="Gian Duri Stalvies" userId="21ee7bc7d796d7fa" providerId="LiveId" clId="{1C0155DB-E561-49A8-B306-44639A26F63D}" dt="2024-04-26T16:47:22.385" v="2817"/>
          <ac:spMkLst>
            <pc:docMk/>
            <pc:sldMk cId="1928213611" sldId="325"/>
            <ac:spMk id="6" creationId="{243199FF-248B-D1C0-5A6D-BCA67F78A470}"/>
          </ac:spMkLst>
        </pc:spChg>
        <pc:spChg chg="add del mod">
          <ac:chgData name="Gian Duri Stalvies" userId="21ee7bc7d796d7fa" providerId="LiveId" clId="{1C0155DB-E561-49A8-B306-44639A26F63D}" dt="2024-04-26T16:47:12.880" v="2777"/>
          <ac:spMkLst>
            <pc:docMk/>
            <pc:sldMk cId="1928213611" sldId="325"/>
            <ac:spMk id="8" creationId="{96FA8D95-2A65-A10B-B85B-687E2B6E1B1A}"/>
          </ac:spMkLst>
        </pc:spChg>
        <pc:picChg chg="add mod">
          <ac:chgData name="Gian Duri Stalvies" userId="21ee7bc7d796d7fa" providerId="LiveId" clId="{1C0155DB-E561-49A8-B306-44639A26F63D}" dt="2024-04-27T14:22:39.546" v="6123" actId="1037"/>
          <ac:picMkLst>
            <pc:docMk/>
            <pc:sldMk cId="1928213611" sldId="325"/>
            <ac:picMk id="10" creationId="{68533B21-7A55-CADA-D173-1F5D5945A62F}"/>
          </ac:picMkLst>
        </pc:picChg>
        <pc:picChg chg="del">
          <ac:chgData name="Gian Duri Stalvies" userId="21ee7bc7d796d7fa" providerId="LiveId" clId="{1C0155DB-E561-49A8-B306-44639A26F63D}" dt="2024-04-26T16:46:59.709" v="2776" actId="478"/>
          <ac:picMkLst>
            <pc:docMk/>
            <pc:sldMk cId="1928213611" sldId="325"/>
            <ac:picMk id="11" creationId="{09DA2EA3-ABFC-CFA4-AF47-3BAE277E4BF8}"/>
          </ac:picMkLst>
        </pc:picChg>
        <pc:picChg chg="add mod">
          <ac:chgData name="Gian Duri Stalvies" userId="21ee7bc7d796d7fa" providerId="LiveId" clId="{1C0155DB-E561-49A8-B306-44639A26F63D}" dt="2024-04-27T14:22:46.534" v="6141" actId="1037"/>
          <ac:picMkLst>
            <pc:docMk/>
            <pc:sldMk cId="1928213611" sldId="325"/>
            <ac:picMk id="13" creationId="{10CFC293-BD54-54FF-5E2B-FAACC6106170}"/>
          </ac:picMkLst>
        </pc:picChg>
        <pc:picChg chg="del">
          <ac:chgData name="Gian Duri Stalvies" userId="21ee7bc7d796d7fa" providerId="LiveId" clId="{1C0155DB-E561-49A8-B306-44639A26F63D}" dt="2024-04-26T16:46:57.756" v="2775" actId="478"/>
          <ac:picMkLst>
            <pc:docMk/>
            <pc:sldMk cId="1928213611" sldId="325"/>
            <ac:picMk id="14" creationId="{A560FBEA-2A31-952B-84FB-6EB7BF30076D}"/>
          </ac:picMkLst>
        </pc:picChg>
      </pc:sldChg>
      <pc:sldChg chg="addSp delSp modSp add mod">
        <pc:chgData name="Gian Duri Stalvies" userId="21ee7bc7d796d7fa" providerId="LiveId" clId="{1C0155DB-E561-49A8-B306-44639A26F63D}" dt="2024-04-27T14:28:16.953" v="6388" actId="14100"/>
        <pc:sldMkLst>
          <pc:docMk/>
          <pc:sldMk cId="691746382" sldId="326"/>
        </pc:sldMkLst>
        <pc:spChg chg="mod">
          <ac:chgData name="Gian Duri Stalvies" userId="21ee7bc7d796d7fa" providerId="LiveId" clId="{1C0155DB-E561-49A8-B306-44639A26F63D}" dt="2024-04-26T16:47:48.868" v="2917" actId="27636"/>
          <ac:spMkLst>
            <pc:docMk/>
            <pc:sldMk cId="691746382" sldId="326"/>
            <ac:spMk id="3" creationId="{2CD6EDD6-C4C9-3D0E-EA02-39E62F386DEC}"/>
          </ac:spMkLst>
        </pc:spChg>
        <pc:spChg chg="mod">
          <ac:chgData name="Gian Duri Stalvies" userId="21ee7bc7d796d7fa" providerId="LiveId" clId="{1C0155DB-E561-49A8-B306-44639A26F63D}" dt="2024-04-26T16:47:52.947" v="2924" actId="6549"/>
          <ac:spMkLst>
            <pc:docMk/>
            <pc:sldMk cId="691746382" sldId="326"/>
            <ac:spMk id="5" creationId="{4A917937-EC3C-B389-FADC-D8E858525972}"/>
          </ac:spMkLst>
        </pc:spChg>
        <pc:spChg chg="add mod">
          <ac:chgData name="Gian Duri Stalvies" userId="21ee7bc7d796d7fa" providerId="LiveId" clId="{1C0155DB-E561-49A8-B306-44639A26F63D}" dt="2024-04-27T14:28:16.953" v="6388" actId="14100"/>
          <ac:spMkLst>
            <pc:docMk/>
            <pc:sldMk cId="691746382" sldId="326"/>
            <ac:spMk id="6" creationId="{1A13FF62-4538-725F-5B28-6AB29BD29D2B}"/>
          </ac:spMkLst>
        </pc:spChg>
        <pc:spChg chg="add del mod">
          <ac:chgData name="Gian Duri Stalvies" userId="21ee7bc7d796d7fa" providerId="LiveId" clId="{1C0155DB-E561-49A8-B306-44639A26F63D}" dt="2024-04-26T16:48:23.387" v="2967"/>
          <ac:spMkLst>
            <pc:docMk/>
            <pc:sldMk cId="691746382" sldId="326"/>
            <ac:spMk id="6" creationId="{823CD1A7-5EA9-8920-4C0F-1B49EB5236CE}"/>
          </ac:spMkLst>
        </pc:spChg>
        <pc:spChg chg="add del mod">
          <ac:chgData name="Gian Duri Stalvies" userId="21ee7bc7d796d7fa" providerId="LiveId" clId="{1C0155DB-E561-49A8-B306-44639A26F63D}" dt="2024-04-26T16:48:17.306" v="2927"/>
          <ac:spMkLst>
            <pc:docMk/>
            <pc:sldMk cId="691746382" sldId="326"/>
            <ac:spMk id="8" creationId="{484230FB-9EB5-7EA2-E295-6869BD614594}"/>
          </ac:spMkLst>
        </pc:spChg>
        <pc:picChg chg="del">
          <ac:chgData name="Gian Duri Stalvies" userId="21ee7bc7d796d7fa" providerId="LiveId" clId="{1C0155DB-E561-49A8-B306-44639A26F63D}" dt="2024-04-26T16:47:57.014" v="2926" actId="478"/>
          <ac:picMkLst>
            <pc:docMk/>
            <pc:sldMk cId="691746382" sldId="326"/>
            <ac:picMk id="10" creationId="{68533B21-7A55-CADA-D173-1F5D5945A62F}"/>
          </ac:picMkLst>
        </pc:picChg>
        <pc:picChg chg="add mod">
          <ac:chgData name="Gian Duri Stalvies" userId="21ee7bc7d796d7fa" providerId="LiveId" clId="{1C0155DB-E561-49A8-B306-44639A26F63D}" dt="2024-04-27T14:25:58.946" v="6298" actId="1037"/>
          <ac:picMkLst>
            <pc:docMk/>
            <pc:sldMk cId="691746382" sldId="326"/>
            <ac:picMk id="11" creationId="{CBD5112E-3044-D8B8-E0B6-D51C07327B60}"/>
          </ac:picMkLst>
        </pc:picChg>
        <pc:picChg chg="del">
          <ac:chgData name="Gian Duri Stalvies" userId="21ee7bc7d796d7fa" providerId="LiveId" clId="{1C0155DB-E561-49A8-B306-44639A26F63D}" dt="2024-04-26T16:47:55.125" v="2925" actId="478"/>
          <ac:picMkLst>
            <pc:docMk/>
            <pc:sldMk cId="691746382" sldId="326"/>
            <ac:picMk id="13" creationId="{10CFC293-BD54-54FF-5E2B-FAACC6106170}"/>
          </ac:picMkLst>
        </pc:picChg>
        <pc:picChg chg="add mod">
          <ac:chgData name="Gian Duri Stalvies" userId="21ee7bc7d796d7fa" providerId="LiveId" clId="{1C0155DB-E561-49A8-B306-44639A26F63D}" dt="2024-04-27T14:26:24.092" v="6320" actId="1035"/>
          <ac:picMkLst>
            <pc:docMk/>
            <pc:sldMk cId="691746382" sldId="326"/>
            <ac:picMk id="14" creationId="{8424382B-929A-9EFC-C782-FDFF69EF8F35}"/>
          </ac:picMkLst>
        </pc:picChg>
      </pc:sldChg>
      <pc:sldChg chg="addSp delSp modSp add mod">
        <pc:chgData name="Gian Duri Stalvies" userId="21ee7bc7d796d7fa" providerId="LiveId" clId="{1C0155DB-E561-49A8-B306-44639A26F63D}" dt="2024-04-27T14:33:05.440" v="6532" actId="113"/>
        <pc:sldMkLst>
          <pc:docMk/>
          <pc:sldMk cId="2591467542" sldId="327"/>
        </pc:sldMkLst>
        <pc:spChg chg="mod">
          <ac:chgData name="Gian Duri Stalvies" userId="21ee7bc7d796d7fa" providerId="LiveId" clId="{1C0155DB-E561-49A8-B306-44639A26F63D}" dt="2024-04-26T16:48:49.306" v="3058" actId="27636"/>
          <ac:spMkLst>
            <pc:docMk/>
            <pc:sldMk cId="2591467542" sldId="327"/>
            <ac:spMk id="3" creationId="{2CD6EDD6-C4C9-3D0E-EA02-39E62F386DEC}"/>
          </ac:spMkLst>
        </pc:spChg>
        <pc:spChg chg="mod">
          <ac:chgData name="Gian Duri Stalvies" userId="21ee7bc7d796d7fa" providerId="LiveId" clId="{1C0155DB-E561-49A8-B306-44639A26F63D}" dt="2024-04-26T16:48:50.101" v="3083" actId="6549"/>
          <ac:spMkLst>
            <pc:docMk/>
            <pc:sldMk cId="2591467542" sldId="327"/>
            <ac:spMk id="5" creationId="{4A917937-EC3C-B389-FADC-D8E858525972}"/>
          </ac:spMkLst>
        </pc:spChg>
        <pc:spChg chg="add mod">
          <ac:chgData name="Gian Duri Stalvies" userId="21ee7bc7d796d7fa" providerId="LiveId" clId="{1C0155DB-E561-49A8-B306-44639A26F63D}" dt="2024-04-27T14:33:05.440" v="6532" actId="113"/>
          <ac:spMkLst>
            <pc:docMk/>
            <pc:sldMk cId="2591467542" sldId="327"/>
            <ac:spMk id="6" creationId="{A25732F2-FC0B-B240-C91E-20EAE3655B4F}"/>
          </ac:spMkLst>
        </pc:spChg>
        <pc:spChg chg="add del mod">
          <ac:chgData name="Gian Duri Stalvies" userId="21ee7bc7d796d7fa" providerId="LiveId" clId="{1C0155DB-E561-49A8-B306-44639A26F63D}" dt="2024-04-26T16:49:14.220" v="3086"/>
          <ac:spMkLst>
            <pc:docMk/>
            <pc:sldMk cId="2591467542" sldId="327"/>
            <ac:spMk id="8" creationId="{F30A9177-F533-7FD2-4A71-0A3BB59632AC}"/>
          </ac:spMkLst>
        </pc:spChg>
        <pc:picChg chg="add mod">
          <ac:chgData name="Gian Duri Stalvies" userId="21ee7bc7d796d7fa" providerId="LiveId" clId="{1C0155DB-E561-49A8-B306-44639A26F63D}" dt="2024-04-27T14:29:02.017" v="6435" actId="14100"/>
          <ac:picMkLst>
            <pc:docMk/>
            <pc:sldMk cId="2591467542" sldId="327"/>
            <ac:picMk id="10" creationId="{FC8D8EBB-80E8-96A0-C587-968038E52809}"/>
          </ac:picMkLst>
        </pc:picChg>
        <pc:picChg chg="del">
          <ac:chgData name="Gian Duri Stalvies" userId="21ee7bc7d796d7fa" providerId="LiveId" clId="{1C0155DB-E561-49A8-B306-44639A26F63D}" dt="2024-04-26T16:48:55.384" v="3085" actId="478"/>
          <ac:picMkLst>
            <pc:docMk/>
            <pc:sldMk cId="2591467542" sldId="327"/>
            <ac:picMk id="11" creationId="{CBD5112E-3044-D8B8-E0B6-D51C07327B60}"/>
          </ac:picMkLst>
        </pc:picChg>
        <pc:picChg chg="del">
          <ac:chgData name="Gian Duri Stalvies" userId="21ee7bc7d796d7fa" providerId="LiveId" clId="{1C0155DB-E561-49A8-B306-44639A26F63D}" dt="2024-04-26T16:48:53.240" v="3084" actId="478"/>
          <ac:picMkLst>
            <pc:docMk/>
            <pc:sldMk cId="2591467542" sldId="327"/>
            <ac:picMk id="14" creationId="{8424382B-929A-9EFC-C782-FDFF69EF8F35}"/>
          </ac:picMkLst>
        </pc:picChg>
      </pc:sldChg>
      <pc:sldChg chg="addSp delSp modSp add mod">
        <pc:chgData name="Gian Duri Stalvies" userId="21ee7bc7d796d7fa" providerId="LiveId" clId="{1C0155DB-E561-49A8-B306-44639A26F63D}" dt="2024-04-27T14:37:32.887" v="6832" actId="113"/>
        <pc:sldMkLst>
          <pc:docMk/>
          <pc:sldMk cId="646693441" sldId="328"/>
        </pc:sldMkLst>
        <pc:spChg chg="mod">
          <ac:chgData name="Gian Duri Stalvies" userId="21ee7bc7d796d7fa" providerId="LiveId" clId="{1C0155DB-E561-49A8-B306-44639A26F63D}" dt="2024-04-26T16:49:38.212" v="3106" actId="27636"/>
          <ac:spMkLst>
            <pc:docMk/>
            <pc:sldMk cId="646693441" sldId="328"/>
            <ac:spMk id="3" creationId="{2CD6EDD6-C4C9-3D0E-EA02-39E62F386DEC}"/>
          </ac:spMkLst>
        </pc:spChg>
        <pc:spChg chg="mod">
          <ac:chgData name="Gian Duri Stalvies" userId="21ee7bc7d796d7fa" providerId="LiveId" clId="{1C0155DB-E561-49A8-B306-44639A26F63D}" dt="2024-04-27T14:35:46.403" v="6798" actId="1035"/>
          <ac:spMkLst>
            <pc:docMk/>
            <pc:sldMk cId="646693441" sldId="328"/>
            <ac:spMk id="5" creationId="{4A917937-EC3C-B389-FADC-D8E858525972}"/>
          </ac:spMkLst>
        </pc:spChg>
        <pc:spChg chg="add mod">
          <ac:chgData name="Gian Duri Stalvies" userId="21ee7bc7d796d7fa" providerId="LiveId" clId="{1C0155DB-E561-49A8-B306-44639A26F63D}" dt="2024-04-27T14:37:32.887" v="6832" actId="113"/>
          <ac:spMkLst>
            <pc:docMk/>
            <pc:sldMk cId="646693441" sldId="328"/>
            <ac:spMk id="6" creationId="{6F58049C-7D44-4B4D-0FBB-21FAC51943F4}"/>
          </ac:spMkLst>
        </pc:spChg>
        <pc:spChg chg="del">
          <ac:chgData name="Gian Duri Stalvies" userId="21ee7bc7d796d7fa" providerId="LiveId" clId="{1C0155DB-E561-49A8-B306-44639A26F63D}" dt="2024-04-26T16:50:08.987" v="3159"/>
          <ac:spMkLst>
            <pc:docMk/>
            <pc:sldMk cId="646693441" sldId="328"/>
            <ac:spMk id="6" creationId="{A25732F2-FC0B-B240-C91E-20EAE3655B4F}"/>
          </ac:spMkLst>
        </pc:spChg>
        <pc:spChg chg="add del mod">
          <ac:chgData name="Gian Duri Stalvies" userId="21ee7bc7d796d7fa" providerId="LiveId" clId="{1C0155DB-E561-49A8-B306-44639A26F63D}" dt="2024-04-26T16:50:02.238" v="3118"/>
          <ac:spMkLst>
            <pc:docMk/>
            <pc:sldMk cId="646693441" sldId="328"/>
            <ac:spMk id="7" creationId="{4E2210E7-E070-EFD8-BD3D-71335A1F416B}"/>
          </ac:spMkLst>
        </pc:spChg>
        <pc:picChg chg="add mod">
          <ac:chgData name="Gian Duri Stalvies" userId="21ee7bc7d796d7fa" providerId="LiveId" clId="{1C0155DB-E561-49A8-B306-44639A26F63D}" dt="2024-04-27T14:34:25.277" v="6742" actId="1037"/>
          <ac:picMkLst>
            <pc:docMk/>
            <pc:sldMk cId="646693441" sldId="328"/>
            <ac:picMk id="9" creationId="{0C8D1174-74C5-6B99-7BAF-00C92B0DED34}"/>
          </ac:picMkLst>
        </pc:picChg>
        <pc:picChg chg="del">
          <ac:chgData name="Gian Duri Stalvies" userId="21ee7bc7d796d7fa" providerId="LiveId" clId="{1C0155DB-E561-49A8-B306-44639A26F63D}" dt="2024-04-26T16:49:46.232" v="3117" actId="478"/>
          <ac:picMkLst>
            <pc:docMk/>
            <pc:sldMk cId="646693441" sldId="328"/>
            <ac:picMk id="10" creationId="{FC8D8EBB-80E8-96A0-C587-968038E52809}"/>
          </ac:picMkLst>
        </pc:picChg>
        <pc:picChg chg="add mod">
          <ac:chgData name="Gian Duri Stalvies" userId="21ee7bc7d796d7fa" providerId="LiveId" clId="{1C0155DB-E561-49A8-B306-44639A26F63D}" dt="2024-04-27T14:34:16.972" v="6728" actId="14100"/>
          <ac:picMkLst>
            <pc:docMk/>
            <pc:sldMk cId="646693441" sldId="328"/>
            <ac:picMk id="12" creationId="{B6030CD5-BF59-9E79-44D8-8DA2C93B3514}"/>
          </ac:picMkLst>
        </pc:picChg>
      </pc:sldChg>
      <pc:sldChg chg="addSp delSp modSp add mod">
        <pc:chgData name="Gian Duri Stalvies" userId="21ee7bc7d796d7fa" providerId="LiveId" clId="{1C0155DB-E561-49A8-B306-44639A26F63D}" dt="2024-04-27T14:41:42.644" v="7205" actId="20577"/>
        <pc:sldMkLst>
          <pc:docMk/>
          <pc:sldMk cId="2818540018" sldId="329"/>
        </pc:sldMkLst>
        <pc:spChg chg="mod">
          <ac:chgData name="Gian Duri Stalvies" userId="21ee7bc7d796d7fa" providerId="LiveId" clId="{1C0155DB-E561-49A8-B306-44639A26F63D}" dt="2024-04-27T14:40:17.215" v="7184" actId="1035"/>
          <ac:spMkLst>
            <pc:docMk/>
            <pc:sldMk cId="2818540018" sldId="329"/>
            <ac:spMk id="5" creationId="{4A917937-EC3C-B389-FADC-D8E858525972}"/>
          </ac:spMkLst>
        </pc:spChg>
        <pc:spChg chg="add mod">
          <ac:chgData name="Gian Duri Stalvies" userId="21ee7bc7d796d7fa" providerId="LiveId" clId="{1C0155DB-E561-49A8-B306-44639A26F63D}" dt="2024-04-27T14:41:42.644" v="7205" actId="20577"/>
          <ac:spMkLst>
            <pc:docMk/>
            <pc:sldMk cId="2818540018" sldId="329"/>
            <ac:spMk id="6" creationId="{0FA4B210-58F3-3255-0198-9AD803470528}"/>
          </ac:spMkLst>
        </pc:spChg>
        <pc:spChg chg="add del mod">
          <ac:chgData name="Gian Duri Stalvies" userId="21ee7bc7d796d7fa" providerId="LiveId" clId="{1C0155DB-E561-49A8-B306-44639A26F63D}" dt="2024-04-26T16:51:14.832" v="3290"/>
          <ac:spMkLst>
            <pc:docMk/>
            <pc:sldMk cId="2818540018" sldId="329"/>
            <ac:spMk id="6" creationId="{510B9CF8-C4C5-419E-1744-9A4A0CE96262}"/>
          </ac:spMkLst>
        </pc:spChg>
        <pc:spChg chg="add del mod">
          <ac:chgData name="Gian Duri Stalvies" userId="21ee7bc7d796d7fa" providerId="LiveId" clId="{1C0155DB-E561-49A8-B306-44639A26F63D}" dt="2024-04-26T16:51:07.655" v="3246"/>
          <ac:spMkLst>
            <pc:docMk/>
            <pc:sldMk cId="2818540018" sldId="329"/>
            <ac:spMk id="8" creationId="{A5AE1372-4F76-500C-B3F9-95056ED878DD}"/>
          </ac:spMkLst>
        </pc:spChg>
        <pc:picChg chg="del">
          <ac:chgData name="Gian Duri Stalvies" userId="21ee7bc7d796d7fa" providerId="LiveId" clId="{1C0155DB-E561-49A8-B306-44639A26F63D}" dt="2024-04-26T16:50:53.900" v="3245" actId="478"/>
          <ac:picMkLst>
            <pc:docMk/>
            <pc:sldMk cId="2818540018" sldId="329"/>
            <ac:picMk id="9" creationId="{0C8D1174-74C5-6B99-7BAF-00C92B0DED34}"/>
          </ac:picMkLst>
        </pc:picChg>
        <pc:picChg chg="add mod">
          <ac:chgData name="Gian Duri Stalvies" userId="21ee7bc7d796d7fa" providerId="LiveId" clId="{1C0155DB-E561-49A8-B306-44639A26F63D}" dt="2024-04-27T14:39:29.261" v="7136" actId="14100"/>
          <ac:picMkLst>
            <pc:docMk/>
            <pc:sldMk cId="2818540018" sldId="329"/>
            <ac:picMk id="11" creationId="{46D600C8-540A-FB65-C539-AD8B174D0CD8}"/>
          </ac:picMkLst>
        </pc:picChg>
        <pc:picChg chg="del">
          <ac:chgData name="Gian Duri Stalvies" userId="21ee7bc7d796d7fa" providerId="LiveId" clId="{1C0155DB-E561-49A8-B306-44639A26F63D}" dt="2024-04-26T16:50:51.876" v="3244" actId="478"/>
          <ac:picMkLst>
            <pc:docMk/>
            <pc:sldMk cId="2818540018" sldId="329"/>
            <ac:picMk id="12" creationId="{B6030CD5-BF59-9E79-44D8-8DA2C93B3514}"/>
          </ac:picMkLst>
        </pc:picChg>
        <pc:picChg chg="add mod">
          <ac:chgData name="Gian Duri Stalvies" userId="21ee7bc7d796d7fa" providerId="LiveId" clId="{1C0155DB-E561-49A8-B306-44639A26F63D}" dt="2024-04-27T14:39:10.881" v="7070" actId="1037"/>
          <ac:picMkLst>
            <pc:docMk/>
            <pc:sldMk cId="2818540018" sldId="329"/>
            <ac:picMk id="14" creationId="{B2805FBC-272B-6D71-77A2-AF4E616B171D}"/>
          </ac:picMkLst>
        </pc:picChg>
      </pc:sldChg>
      <pc:sldChg chg="addSp delSp modSp add mod">
        <pc:chgData name="Gian Duri Stalvies" userId="21ee7bc7d796d7fa" providerId="LiveId" clId="{1C0155DB-E561-49A8-B306-44639A26F63D}" dt="2024-04-27T14:48:03.248" v="7279" actId="20577"/>
        <pc:sldMkLst>
          <pc:docMk/>
          <pc:sldMk cId="2127901796" sldId="330"/>
        </pc:sldMkLst>
        <pc:spChg chg="mod">
          <ac:chgData name="Gian Duri Stalvies" userId="21ee7bc7d796d7fa" providerId="LiveId" clId="{1C0155DB-E561-49A8-B306-44639A26F63D}" dt="2024-04-26T16:51:50.321" v="3432" actId="27636"/>
          <ac:spMkLst>
            <pc:docMk/>
            <pc:sldMk cId="2127901796" sldId="330"/>
            <ac:spMk id="3" creationId="{2CD6EDD6-C4C9-3D0E-EA02-39E62F386DEC}"/>
          </ac:spMkLst>
        </pc:spChg>
        <pc:spChg chg="mod">
          <ac:chgData name="Gian Duri Stalvies" userId="21ee7bc7d796d7fa" providerId="LiveId" clId="{1C0155DB-E561-49A8-B306-44639A26F63D}" dt="2024-04-26T16:51:54.301" v="3438" actId="6549"/>
          <ac:spMkLst>
            <pc:docMk/>
            <pc:sldMk cId="2127901796" sldId="330"/>
            <ac:spMk id="5" creationId="{4A917937-EC3C-B389-FADC-D8E858525972}"/>
          </ac:spMkLst>
        </pc:spChg>
        <pc:spChg chg="add mod">
          <ac:chgData name="Gian Duri Stalvies" userId="21ee7bc7d796d7fa" providerId="LiveId" clId="{1C0155DB-E561-49A8-B306-44639A26F63D}" dt="2024-04-27T14:48:03.248" v="7279" actId="20577"/>
          <ac:spMkLst>
            <pc:docMk/>
            <pc:sldMk cId="2127901796" sldId="330"/>
            <ac:spMk id="6" creationId="{9901D481-45AC-3372-2D40-4BD0EE5F1634}"/>
          </ac:spMkLst>
        </pc:spChg>
        <pc:spChg chg="add del">
          <ac:chgData name="Gian Duri Stalvies" userId="21ee7bc7d796d7fa" providerId="LiveId" clId="{1C0155DB-E561-49A8-B306-44639A26F63D}" dt="2024-04-27T14:42:22.848" v="7207" actId="22"/>
          <ac:spMkLst>
            <pc:docMk/>
            <pc:sldMk cId="2127901796" sldId="330"/>
            <ac:spMk id="7" creationId="{6874A20E-1B44-6498-CB07-BA5E02E87802}"/>
          </ac:spMkLst>
        </pc:spChg>
        <pc:spChg chg="add del mod">
          <ac:chgData name="Gian Duri Stalvies" userId="21ee7bc7d796d7fa" providerId="LiveId" clId="{1C0155DB-E561-49A8-B306-44639A26F63D}" dt="2024-04-26T16:52:23.667" v="3441"/>
          <ac:spMkLst>
            <pc:docMk/>
            <pc:sldMk cId="2127901796" sldId="330"/>
            <ac:spMk id="8" creationId="{F0FABC19-F40F-D63D-EC1E-24E1E83C23D3}"/>
          </ac:spMkLst>
        </pc:spChg>
        <pc:picChg chg="add mod">
          <ac:chgData name="Gian Duri Stalvies" userId="21ee7bc7d796d7fa" providerId="LiveId" clId="{1C0155DB-E561-49A8-B306-44639A26F63D}" dt="2024-04-27T14:43:21.486" v="7226" actId="14100"/>
          <ac:picMkLst>
            <pc:docMk/>
            <pc:sldMk cId="2127901796" sldId="330"/>
            <ac:picMk id="10" creationId="{DEE97E60-721E-32E0-6222-BD45968C54A9}"/>
          </ac:picMkLst>
        </pc:picChg>
        <pc:picChg chg="del">
          <ac:chgData name="Gian Duri Stalvies" userId="21ee7bc7d796d7fa" providerId="LiveId" clId="{1C0155DB-E561-49A8-B306-44639A26F63D}" dt="2024-04-26T16:51:58.353" v="3440" actId="478"/>
          <ac:picMkLst>
            <pc:docMk/>
            <pc:sldMk cId="2127901796" sldId="330"/>
            <ac:picMk id="11" creationId="{46D600C8-540A-FB65-C539-AD8B174D0CD8}"/>
          </ac:picMkLst>
        </pc:picChg>
        <pc:picChg chg="del">
          <ac:chgData name="Gian Duri Stalvies" userId="21ee7bc7d796d7fa" providerId="LiveId" clId="{1C0155DB-E561-49A8-B306-44639A26F63D}" dt="2024-04-26T16:51:56.539" v="3439" actId="478"/>
          <ac:picMkLst>
            <pc:docMk/>
            <pc:sldMk cId="2127901796" sldId="330"/>
            <ac:picMk id="14" creationId="{B2805FBC-272B-6D71-77A2-AF4E616B171D}"/>
          </ac:picMkLst>
        </pc:picChg>
      </pc:sldChg>
      <pc:sldChg chg="addSp delSp modSp add mod">
        <pc:chgData name="Gian Duri Stalvies" userId="21ee7bc7d796d7fa" providerId="LiveId" clId="{1C0155DB-E561-49A8-B306-44639A26F63D}" dt="2024-04-27T14:52:12.292" v="7351" actId="404"/>
        <pc:sldMkLst>
          <pc:docMk/>
          <pc:sldMk cId="4106937348" sldId="331"/>
        </pc:sldMkLst>
        <pc:spChg chg="mod">
          <ac:chgData name="Gian Duri Stalvies" userId="21ee7bc7d796d7fa" providerId="LiveId" clId="{1C0155DB-E561-49A8-B306-44639A26F63D}" dt="2024-04-26T16:52:47.221" v="3480" actId="27636"/>
          <ac:spMkLst>
            <pc:docMk/>
            <pc:sldMk cId="4106937348" sldId="331"/>
            <ac:spMk id="3" creationId="{2CD6EDD6-C4C9-3D0E-EA02-39E62F386DEC}"/>
          </ac:spMkLst>
        </pc:spChg>
        <pc:spChg chg="mod">
          <ac:chgData name="Gian Duri Stalvies" userId="21ee7bc7d796d7fa" providerId="LiveId" clId="{1C0155DB-E561-49A8-B306-44639A26F63D}" dt="2024-04-26T16:52:50.889" v="3486" actId="6549"/>
          <ac:spMkLst>
            <pc:docMk/>
            <pc:sldMk cId="4106937348" sldId="331"/>
            <ac:spMk id="5" creationId="{4A917937-EC3C-B389-FADC-D8E858525972}"/>
          </ac:spMkLst>
        </pc:spChg>
        <pc:spChg chg="mod">
          <ac:chgData name="Gian Duri Stalvies" userId="21ee7bc7d796d7fa" providerId="LiveId" clId="{1C0155DB-E561-49A8-B306-44639A26F63D}" dt="2024-04-27T14:52:12.292" v="7351" actId="404"/>
          <ac:spMkLst>
            <pc:docMk/>
            <pc:sldMk cId="4106937348" sldId="331"/>
            <ac:spMk id="6" creationId="{9901D481-45AC-3372-2D40-4BD0EE5F1634}"/>
          </ac:spMkLst>
        </pc:spChg>
        <pc:spChg chg="add del mod">
          <ac:chgData name="Gian Duri Stalvies" userId="21ee7bc7d796d7fa" providerId="LiveId" clId="{1C0155DB-E561-49A8-B306-44639A26F63D}" dt="2024-04-26T16:53:03.427" v="3488"/>
          <ac:spMkLst>
            <pc:docMk/>
            <pc:sldMk cId="4106937348" sldId="331"/>
            <ac:spMk id="7" creationId="{03DFEA18-EF7E-7AD7-6CDA-74DADF16B4C9}"/>
          </ac:spMkLst>
        </pc:spChg>
        <pc:picChg chg="add mod">
          <ac:chgData name="Gian Duri Stalvies" userId="21ee7bc7d796d7fa" providerId="LiveId" clId="{1C0155DB-E561-49A8-B306-44639A26F63D}" dt="2024-04-27T14:51:34.024" v="7280" actId="14100"/>
          <ac:picMkLst>
            <pc:docMk/>
            <pc:sldMk cId="4106937348" sldId="331"/>
            <ac:picMk id="9" creationId="{93F14665-B811-0C97-02E3-190537ABCDF6}"/>
          </ac:picMkLst>
        </pc:picChg>
        <pc:picChg chg="del">
          <ac:chgData name="Gian Duri Stalvies" userId="21ee7bc7d796d7fa" providerId="LiveId" clId="{1C0155DB-E561-49A8-B306-44639A26F63D}" dt="2024-04-26T16:52:53.060" v="3487" actId="478"/>
          <ac:picMkLst>
            <pc:docMk/>
            <pc:sldMk cId="4106937348" sldId="331"/>
            <ac:picMk id="10" creationId="{DEE97E60-721E-32E0-6222-BD45968C54A9}"/>
          </ac:picMkLst>
        </pc:picChg>
      </pc:sldChg>
      <pc:sldChg chg="addSp delSp modSp add mod">
        <pc:chgData name="Gian Duri Stalvies" userId="21ee7bc7d796d7fa" providerId="LiveId" clId="{1C0155DB-E561-49A8-B306-44639A26F63D}" dt="2024-04-27T14:56:58.412" v="7599" actId="6549"/>
        <pc:sldMkLst>
          <pc:docMk/>
          <pc:sldMk cId="3454424682" sldId="332"/>
        </pc:sldMkLst>
        <pc:spChg chg="mod">
          <ac:chgData name="Gian Duri Stalvies" userId="21ee7bc7d796d7fa" providerId="LiveId" clId="{1C0155DB-E561-49A8-B306-44639A26F63D}" dt="2024-04-26T16:55:34.876" v="3509" actId="20577"/>
          <ac:spMkLst>
            <pc:docMk/>
            <pc:sldMk cId="3454424682" sldId="332"/>
            <ac:spMk id="2" creationId="{AA396BF2-1A14-88C8-D08B-99FECD69E174}"/>
          </ac:spMkLst>
        </pc:spChg>
        <pc:spChg chg="mod">
          <ac:chgData name="Gian Duri Stalvies" userId="21ee7bc7d796d7fa" providerId="LiveId" clId="{1C0155DB-E561-49A8-B306-44639A26F63D}" dt="2024-04-26T16:55:44.500" v="3514" actId="20577"/>
          <ac:spMkLst>
            <pc:docMk/>
            <pc:sldMk cId="3454424682" sldId="332"/>
            <ac:spMk id="5" creationId="{4A917937-EC3C-B389-FADC-D8E858525972}"/>
          </ac:spMkLst>
        </pc:spChg>
        <pc:spChg chg="del">
          <ac:chgData name="Gian Duri Stalvies" userId="21ee7bc7d796d7fa" providerId="LiveId" clId="{1C0155DB-E561-49A8-B306-44639A26F63D}" dt="2024-04-26T16:59:07.344" v="3580"/>
          <ac:spMkLst>
            <pc:docMk/>
            <pc:sldMk cId="3454424682" sldId="332"/>
            <ac:spMk id="6" creationId="{9901D481-45AC-3372-2D40-4BD0EE5F1634}"/>
          </ac:spMkLst>
        </pc:spChg>
        <pc:spChg chg="add mod">
          <ac:chgData name="Gian Duri Stalvies" userId="21ee7bc7d796d7fa" providerId="LiveId" clId="{1C0155DB-E561-49A8-B306-44639A26F63D}" dt="2024-04-27T14:56:58.412" v="7599" actId="6549"/>
          <ac:spMkLst>
            <pc:docMk/>
            <pc:sldMk cId="3454424682" sldId="332"/>
            <ac:spMk id="6" creationId="{A2FBD56E-E428-EE34-0674-5C0472516232}"/>
          </ac:spMkLst>
        </pc:spChg>
        <pc:spChg chg="add del mod">
          <ac:chgData name="Gian Duri Stalvies" userId="21ee7bc7d796d7fa" providerId="LiveId" clId="{1C0155DB-E561-49A8-B306-44639A26F63D}" dt="2024-04-26T16:56:04.556" v="3516"/>
          <ac:spMkLst>
            <pc:docMk/>
            <pc:sldMk cId="3454424682" sldId="332"/>
            <ac:spMk id="7" creationId="{49E0E037-1330-C9F3-38DF-577BD9D29443}"/>
          </ac:spMkLst>
        </pc:spChg>
        <pc:spChg chg="add del mod">
          <ac:chgData name="Gian Duri Stalvies" userId="21ee7bc7d796d7fa" providerId="LiveId" clId="{1C0155DB-E561-49A8-B306-44639A26F63D}" dt="2024-04-26T16:58:58.288" v="3546"/>
          <ac:spMkLst>
            <pc:docMk/>
            <pc:sldMk cId="3454424682" sldId="332"/>
            <ac:spMk id="12" creationId="{7BAF3B89-4267-68BC-F66F-30CB789817F5}"/>
          </ac:spMkLst>
        </pc:spChg>
        <pc:picChg chg="del">
          <ac:chgData name="Gian Duri Stalvies" userId="21ee7bc7d796d7fa" providerId="LiveId" clId="{1C0155DB-E561-49A8-B306-44639A26F63D}" dt="2024-04-26T16:55:57.415" v="3515" actId="478"/>
          <ac:picMkLst>
            <pc:docMk/>
            <pc:sldMk cId="3454424682" sldId="332"/>
            <ac:picMk id="9" creationId="{93F14665-B811-0C97-02E3-190537ABCDF6}"/>
          </ac:picMkLst>
        </pc:picChg>
        <pc:picChg chg="add del mod">
          <ac:chgData name="Gian Duri Stalvies" userId="21ee7bc7d796d7fa" providerId="LiveId" clId="{1C0155DB-E561-49A8-B306-44639A26F63D}" dt="2024-04-26T16:58:19.617" v="3545" actId="478"/>
          <ac:picMkLst>
            <pc:docMk/>
            <pc:sldMk cId="3454424682" sldId="332"/>
            <ac:picMk id="10" creationId="{602B2C72-372C-971A-ED09-433DA44A123D}"/>
          </ac:picMkLst>
        </pc:picChg>
        <pc:picChg chg="add mod">
          <ac:chgData name="Gian Duri Stalvies" userId="21ee7bc7d796d7fa" providerId="LiveId" clId="{1C0155DB-E561-49A8-B306-44639A26F63D}" dt="2024-04-27T14:53:13.215" v="7397" actId="14100"/>
          <ac:picMkLst>
            <pc:docMk/>
            <pc:sldMk cId="3454424682" sldId="332"/>
            <ac:picMk id="14" creationId="{91D3207A-3F3D-AC78-9ECA-43EE8CB899ED}"/>
          </ac:picMkLst>
        </pc:picChg>
        <pc:picChg chg="add mod">
          <ac:chgData name="Gian Duri Stalvies" userId="21ee7bc7d796d7fa" providerId="LiveId" clId="{1C0155DB-E561-49A8-B306-44639A26F63D}" dt="2024-04-27T14:53:25.245" v="7400" actId="14100"/>
          <ac:picMkLst>
            <pc:docMk/>
            <pc:sldMk cId="3454424682" sldId="332"/>
            <ac:picMk id="16" creationId="{FFDD69A8-7A88-1615-88AB-0DA0EF94135C}"/>
          </ac:picMkLst>
        </pc:picChg>
        <pc:picChg chg="add mod">
          <ac:chgData name="Gian Duri Stalvies" userId="21ee7bc7d796d7fa" providerId="LiveId" clId="{1C0155DB-E561-49A8-B306-44639A26F63D}" dt="2024-04-27T14:53:21.438" v="7399" actId="14100"/>
          <ac:picMkLst>
            <pc:docMk/>
            <pc:sldMk cId="3454424682" sldId="332"/>
            <ac:picMk id="18" creationId="{E36691D2-C1C0-4EEC-D267-E071C541C100}"/>
          </ac:picMkLst>
        </pc:picChg>
      </pc:sldChg>
      <pc:sldChg chg="addSp delSp modSp add mod">
        <pc:chgData name="Gian Duri Stalvies" userId="21ee7bc7d796d7fa" providerId="LiveId" clId="{1C0155DB-E561-49A8-B306-44639A26F63D}" dt="2024-04-27T15:04:54.361" v="7966" actId="313"/>
        <pc:sldMkLst>
          <pc:docMk/>
          <pc:sldMk cId="3225960394" sldId="333"/>
        </pc:sldMkLst>
        <pc:spChg chg="add">
          <ac:chgData name="Gian Duri Stalvies" userId="21ee7bc7d796d7fa" providerId="LiveId" clId="{1C0155DB-E561-49A8-B306-44639A26F63D}" dt="2024-04-27T14:58:11.971" v="7600"/>
          <ac:spMkLst>
            <pc:docMk/>
            <pc:sldMk cId="3225960394" sldId="333"/>
            <ac:spMk id="4" creationId="{FF745337-A6A6-CF98-7846-3CF2355BF4AD}"/>
          </ac:spMkLst>
        </pc:spChg>
        <pc:spChg chg="mod">
          <ac:chgData name="Gian Duri Stalvies" userId="21ee7bc7d796d7fa" providerId="LiveId" clId="{1C0155DB-E561-49A8-B306-44639A26F63D}" dt="2024-04-27T15:04:21.549" v="7953" actId="1035"/>
          <ac:spMkLst>
            <pc:docMk/>
            <pc:sldMk cId="3225960394" sldId="333"/>
            <ac:spMk id="5" creationId="{4A917937-EC3C-B389-FADC-D8E858525972}"/>
          </ac:spMkLst>
        </pc:spChg>
        <pc:spChg chg="add">
          <ac:chgData name="Gian Duri Stalvies" userId="21ee7bc7d796d7fa" providerId="LiveId" clId="{1C0155DB-E561-49A8-B306-44639A26F63D}" dt="2024-04-27T14:58:11.971" v="7600"/>
          <ac:spMkLst>
            <pc:docMk/>
            <pc:sldMk cId="3225960394" sldId="333"/>
            <ac:spMk id="6" creationId="{5D34CF08-64B5-1640-CAAC-CA49844FD97A}"/>
          </ac:spMkLst>
        </pc:spChg>
        <pc:spChg chg="del">
          <ac:chgData name="Gian Duri Stalvies" userId="21ee7bc7d796d7fa" providerId="LiveId" clId="{1C0155DB-E561-49A8-B306-44639A26F63D}" dt="2024-04-26T17:00:03.560" v="3835"/>
          <ac:spMkLst>
            <pc:docMk/>
            <pc:sldMk cId="3225960394" sldId="333"/>
            <ac:spMk id="6" creationId="{9901D481-45AC-3372-2D40-4BD0EE5F1634}"/>
          </ac:spMkLst>
        </pc:spChg>
        <pc:spChg chg="add del mod">
          <ac:chgData name="Gian Duri Stalvies" userId="21ee7bc7d796d7fa" providerId="LiveId" clId="{1C0155DB-E561-49A8-B306-44639A26F63D}" dt="2024-04-26T16:59:54.291" v="3791"/>
          <ac:spMkLst>
            <pc:docMk/>
            <pc:sldMk cId="3225960394" sldId="333"/>
            <ac:spMk id="7" creationId="{49F23C76-B0AE-EADB-EFCB-1E686EFA12A6}"/>
          </ac:spMkLst>
        </pc:spChg>
        <pc:spChg chg="add">
          <ac:chgData name="Gian Duri Stalvies" userId="21ee7bc7d796d7fa" providerId="LiveId" clId="{1C0155DB-E561-49A8-B306-44639A26F63D}" dt="2024-04-27T14:58:20.473" v="7601"/>
          <ac:spMkLst>
            <pc:docMk/>
            <pc:sldMk cId="3225960394" sldId="333"/>
            <ac:spMk id="7" creationId="{FD7638F5-F0F5-BC47-DFB1-74B250C7AFF8}"/>
          </ac:spMkLst>
        </pc:spChg>
        <pc:spChg chg="add">
          <ac:chgData name="Gian Duri Stalvies" userId="21ee7bc7d796d7fa" providerId="LiveId" clId="{1C0155DB-E561-49A8-B306-44639A26F63D}" dt="2024-04-27T14:58:20.473" v="7601"/>
          <ac:spMkLst>
            <pc:docMk/>
            <pc:sldMk cId="3225960394" sldId="333"/>
            <ac:spMk id="8" creationId="{395E712C-A06D-24FC-38E1-974465CD9317}"/>
          </ac:spMkLst>
        </pc:spChg>
        <pc:spChg chg="add mod">
          <ac:chgData name="Gian Duri Stalvies" userId="21ee7bc7d796d7fa" providerId="LiveId" clId="{1C0155DB-E561-49A8-B306-44639A26F63D}" dt="2024-04-27T15:04:54.361" v="7966" actId="313"/>
          <ac:spMkLst>
            <pc:docMk/>
            <pc:sldMk cId="3225960394" sldId="333"/>
            <ac:spMk id="11" creationId="{2D2ACB73-C790-45FD-65C3-A435BE39B86E}"/>
          </ac:spMkLst>
        </pc:spChg>
        <pc:picChg chg="add mod">
          <ac:chgData name="Gian Duri Stalvies" userId="21ee7bc7d796d7fa" providerId="LiveId" clId="{1C0155DB-E561-49A8-B306-44639A26F63D}" dt="2024-04-26T16:59:58.668" v="3834" actId="1035"/>
          <ac:picMkLst>
            <pc:docMk/>
            <pc:sldMk cId="3225960394" sldId="333"/>
            <ac:picMk id="9" creationId="{B99375B8-F0FE-8D61-AC8D-EFF9689CDB3C}"/>
          </ac:picMkLst>
        </pc:picChg>
        <pc:picChg chg="del">
          <ac:chgData name="Gian Duri Stalvies" userId="21ee7bc7d796d7fa" providerId="LiveId" clId="{1C0155DB-E561-49A8-B306-44639A26F63D}" dt="2024-04-26T16:57:47.292" v="3544" actId="478"/>
          <ac:picMkLst>
            <pc:docMk/>
            <pc:sldMk cId="3225960394" sldId="333"/>
            <ac:picMk id="10" creationId="{602B2C72-372C-971A-ED09-433DA44A123D}"/>
          </ac:picMkLst>
        </pc:picChg>
        <pc:picChg chg="add mod">
          <ac:chgData name="Gian Duri Stalvies" userId="21ee7bc7d796d7fa" providerId="LiveId" clId="{1C0155DB-E561-49A8-B306-44639A26F63D}" dt="2024-04-26T17:00:09.551" v="3944" actId="1036"/>
          <ac:picMkLst>
            <pc:docMk/>
            <pc:sldMk cId="3225960394" sldId="333"/>
            <ac:picMk id="12" creationId="{AD61A37B-E9E7-0D54-BC3B-6EF3B38843AE}"/>
          </ac:picMkLst>
        </pc:picChg>
      </pc:sldChg>
      <pc:sldChg chg="addSp delSp modSp add mod">
        <pc:chgData name="Gian Duri Stalvies" userId="21ee7bc7d796d7fa" providerId="LiveId" clId="{1C0155DB-E561-49A8-B306-44639A26F63D}" dt="2024-04-27T15:13:16.157" v="7977" actId="20577"/>
        <pc:sldMkLst>
          <pc:docMk/>
          <pc:sldMk cId="3727957740" sldId="334"/>
        </pc:sldMkLst>
        <pc:spChg chg="mod">
          <ac:chgData name="Gian Duri Stalvies" userId="21ee7bc7d796d7fa" providerId="LiveId" clId="{1C0155DB-E561-49A8-B306-44639A26F63D}" dt="2024-04-27T15:13:16.157" v="7977" actId="20577"/>
          <ac:spMkLst>
            <pc:docMk/>
            <pc:sldMk cId="3727957740" sldId="334"/>
            <ac:spMk id="5" creationId="{4A917937-EC3C-B389-FADC-D8E858525972}"/>
          </ac:spMkLst>
        </pc:spChg>
        <pc:spChg chg="add mod">
          <ac:chgData name="Gian Duri Stalvies" userId="21ee7bc7d796d7fa" providerId="LiveId" clId="{1C0155DB-E561-49A8-B306-44639A26F63D}" dt="2024-04-27T15:07:12.670" v="7972" actId="12"/>
          <ac:spMkLst>
            <pc:docMk/>
            <pc:sldMk cId="3727957740" sldId="334"/>
            <ac:spMk id="6" creationId="{C30EA555-CEF2-AF35-475E-F36BF078E247}"/>
          </ac:spMkLst>
        </pc:spChg>
        <pc:spChg chg="add del mod">
          <ac:chgData name="Gian Duri Stalvies" userId="21ee7bc7d796d7fa" providerId="LiveId" clId="{1C0155DB-E561-49A8-B306-44639A26F63D}" dt="2024-04-26T17:00:56.073" v="3969"/>
          <ac:spMkLst>
            <pc:docMk/>
            <pc:sldMk cId="3727957740" sldId="334"/>
            <ac:spMk id="8" creationId="{7CDA90F8-8D7D-2A10-F647-014FA7E922E5}"/>
          </ac:spMkLst>
        </pc:spChg>
        <pc:picChg chg="del">
          <ac:chgData name="Gian Duri Stalvies" userId="21ee7bc7d796d7fa" providerId="LiveId" clId="{1C0155DB-E561-49A8-B306-44639A26F63D}" dt="2024-04-26T17:00:40.878" v="3968" actId="478"/>
          <ac:picMkLst>
            <pc:docMk/>
            <pc:sldMk cId="3727957740" sldId="334"/>
            <ac:picMk id="9" creationId="{B99375B8-F0FE-8D61-AC8D-EFF9689CDB3C}"/>
          </ac:picMkLst>
        </pc:picChg>
        <pc:picChg chg="add mod">
          <ac:chgData name="Gian Duri Stalvies" userId="21ee7bc7d796d7fa" providerId="LiveId" clId="{1C0155DB-E561-49A8-B306-44639A26F63D}" dt="2024-04-26T17:01:00.517" v="3972" actId="14100"/>
          <ac:picMkLst>
            <pc:docMk/>
            <pc:sldMk cId="3727957740" sldId="334"/>
            <ac:picMk id="11" creationId="{8F6705BC-9653-6C48-D852-601A637236A4}"/>
          </ac:picMkLst>
        </pc:picChg>
        <pc:picChg chg="del">
          <ac:chgData name="Gian Duri Stalvies" userId="21ee7bc7d796d7fa" providerId="LiveId" clId="{1C0155DB-E561-49A8-B306-44639A26F63D}" dt="2024-04-26T17:00:38.978" v="3967" actId="478"/>
          <ac:picMkLst>
            <pc:docMk/>
            <pc:sldMk cId="3727957740" sldId="334"/>
            <ac:picMk id="12" creationId="{AD61A37B-E9E7-0D54-BC3B-6EF3B38843AE}"/>
          </ac:picMkLst>
        </pc:picChg>
      </pc:sldChg>
      <pc:sldChg chg="addSp delSp modSp add mod">
        <pc:chgData name="Gian Duri Stalvies" userId="21ee7bc7d796d7fa" providerId="LiveId" clId="{1C0155DB-E561-49A8-B306-44639A26F63D}" dt="2024-04-27T15:23:15.364" v="8337" actId="27636"/>
        <pc:sldMkLst>
          <pc:docMk/>
          <pc:sldMk cId="4292198345" sldId="335"/>
        </pc:sldMkLst>
        <pc:spChg chg="mod">
          <ac:chgData name="Gian Duri Stalvies" userId="21ee7bc7d796d7fa" providerId="LiveId" clId="{1C0155DB-E561-49A8-B306-44639A26F63D}" dt="2024-04-26T17:01:37.633" v="3999" actId="27636"/>
          <ac:spMkLst>
            <pc:docMk/>
            <pc:sldMk cId="4292198345" sldId="335"/>
            <ac:spMk id="3" creationId="{2CD6EDD6-C4C9-3D0E-EA02-39E62F386DEC}"/>
          </ac:spMkLst>
        </pc:spChg>
        <pc:spChg chg="mod">
          <ac:chgData name="Gian Duri Stalvies" userId="21ee7bc7d796d7fa" providerId="LiveId" clId="{1C0155DB-E561-49A8-B306-44639A26F63D}" dt="2024-04-26T17:01:38.142" v="4001" actId="20577"/>
          <ac:spMkLst>
            <pc:docMk/>
            <pc:sldMk cId="4292198345" sldId="335"/>
            <ac:spMk id="5" creationId="{4A917937-EC3C-B389-FADC-D8E858525972}"/>
          </ac:spMkLst>
        </pc:spChg>
        <pc:spChg chg="mod">
          <ac:chgData name="Gian Duri Stalvies" userId="21ee7bc7d796d7fa" providerId="LiveId" clId="{1C0155DB-E561-49A8-B306-44639A26F63D}" dt="2024-04-27T15:23:15.364" v="8337" actId="27636"/>
          <ac:spMkLst>
            <pc:docMk/>
            <pc:sldMk cId="4292198345" sldId="335"/>
            <ac:spMk id="6" creationId="{C30EA555-CEF2-AF35-475E-F36BF078E247}"/>
          </ac:spMkLst>
        </pc:spChg>
        <pc:spChg chg="add del mod">
          <ac:chgData name="Gian Duri Stalvies" userId="21ee7bc7d796d7fa" providerId="LiveId" clId="{1C0155DB-E561-49A8-B306-44639A26F63D}" dt="2024-04-26T17:02:10.149" v="4003"/>
          <ac:spMkLst>
            <pc:docMk/>
            <pc:sldMk cId="4292198345" sldId="335"/>
            <ac:spMk id="7" creationId="{3ECAFDC1-FC5C-10CE-E120-76F124C4A5AF}"/>
          </ac:spMkLst>
        </pc:spChg>
        <pc:picChg chg="add mod">
          <ac:chgData name="Gian Duri Stalvies" userId="21ee7bc7d796d7fa" providerId="LiveId" clId="{1C0155DB-E561-49A8-B306-44639A26F63D}" dt="2024-04-27T15:22:32.766" v="8330" actId="14100"/>
          <ac:picMkLst>
            <pc:docMk/>
            <pc:sldMk cId="4292198345" sldId="335"/>
            <ac:picMk id="9" creationId="{CA9C7F2F-245E-2EB1-1612-8FCABA91D4D8}"/>
          </ac:picMkLst>
        </pc:picChg>
        <pc:picChg chg="del">
          <ac:chgData name="Gian Duri Stalvies" userId="21ee7bc7d796d7fa" providerId="LiveId" clId="{1C0155DB-E561-49A8-B306-44639A26F63D}" dt="2024-04-26T17:01:47.499" v="4002" actId="478"/>
          <ac:picMkLst>
            <pc:docMk/>
            <pc:sldMk cId="4292198345" sldId="335"/>
            <ac:picMk id="11" creationId="{8F6705BC-9653-6C48-D852-601A637236A4}"/>
          </ac:picMkLst>
        </pc:picChg>
      </pc:sldChg>
      <pc:sldChg chg="addSp delSp modSp add mod">
        <pc:chgData name="Gian Duri Stalvies" userId="21ee7bc7d796d7fa" providerId="LiveId" clId="{1C0155DB-E561-49A8-B306-44639A26F63D}" dt="2024-04-27T15:44:27.012" v="8699" actId="20577"/>
        <pc:sldMkLst>
          <pc:docMk/>
          <pc:sldMk cId="2195886666" sldId="336"/>
        </pc:sldMkLst>
        <pc:spChg chg="mod">
          <ac:chgData name="Gian Duri Stalvies" userId="21ee7bc7d796d7fa" providerId="LiveId" clId="{1C0155DB-E561-49A8-B306-44639A26F63D}" dt="2024-04-26T17:02:38.915" v="4024" actId="20577"/>
          <ac:spMkLst>
            <pc:docMk/>
            <pc:sldMk cId="2195886666" sldId="336"/>
            <ac:spMk id="5" creationId="{4A917937-EC3C-B389-FADC-D8E858525972}"/>
          </ac:spMkLst>
        </pc:spChg>
        <pc:spChg chg="add del">
          <ac:chgData name="Gian Duri Stalvies" userId="21ee7bc7d796d7fa" providerId="LiveId" clId="{1C0155DB-E561-49A8-B306-44639A26F63D}" dt="2024-04-27T15:31:18.230" v="8364" actId="478"/>
          <ac:spMkLst>
            <pc:docMk/>
            <pc:sldMk cId="2195886666" sldId="336"/>
            <ac:spMk id="6" creationId="{360D8DFE-CB1D-2647-1FB4-9EF9F07BFB22}"/>
          </ac:spMkLst>
        </pc:spChg>
        <pc:spChg chg="del">
          <ac:chgData name="Gian Duri Stalvies" userId="21ee7bc7d796d7fa" providerId="LiveId" clId="{1C0155DB-E561-49A8-B306-44639A26F63D}" dt="2024-04-26T17:03:21.610" v="4064"/>
          <ac:spMkLst>
            <pc:docMk/>
            <pc:sldMk cId="2195886666" sldId="336"/>
            <ac:spMk id="6" creationId="{C30EA555-CEF2-AF35-475E-F36BF078E247}"/>
          </ac:spMkLst>
        </pc:spChg>
        <pc:spChg chg="add del mod">
          <ac:chgData name="Gian Duri Stalvies" userId="21ee7bc7d796d7fa" providerId="LiveId" clId="{1C0155DB-E561-49A8-B306-44639A26F63D}" dt="2024-04-26T17:03:02.816" v="4026"/>
          <ac:spMkLst>
            <pc:docMk/>
            <pc:sldMk cId="2195886666" sldId="336"/>
            <ac:spMk id="7" creationId="{6F080B24-BC01-108D-AA87-C65E89E1DA69}"/>
          </ac:spMkLst>
        </pc:spChg>
        <pc:spChg chg="add mod">
          <ac:chgData name="Gian Duri Stalvies" userId="21ee7bc7d796d7fa" providerId="LiveId" clId="{1C0155DB-E561-49A8-B306-44639A26F63D}" dt="2024-04-27T15:44:27.012" v="8699" actId="20577"/>
          <ac:spMkLst>
            <pc:docMk/>
            <pc:sldMk cId="2195886666" sldId="336"/>
            <ac:spMk id="8" creationId="{A61E8365-E05B-2F5B-2267-6E3521BB0686}"/>
          </ac:spMkLst>
        </pc:spChg>
        <pc:picChg chg="del">
          <ac:chgData name="Gian Duri Stalvies" userId="21ee7bc7d796d7fa" providerId="LiveId" clId="{1C0155DB-E561-49A8-B306-44639A26F63D}" dt="2024-04-26T17:02:41.427" v="4025" actId="478"/>
          <ac:picMkLst>
            <pc:docMk/>
            <pc:sldMk cId="2195886666" sldId="336"/>
            <ac:picMk id="9" creationId="{CA9C7F2F-245E-2EB1-1612-8FCABA91D4D8}"/>
          </ac:picMkLst>
        </pc:picChg>
        <pc:picChg chg="add mod">
          <ac:chgData name="Gian Duri Stalvies" userId="21ee7bc7d796d7fa" providerId="LiveId" clId="{1C0155DB-E561-49A8-B306-44639A26F63D}" dt="2024-04-27T15:31:08.974" v="8362" actId="14100"/>
          <ac:picMkLst>
            <pc:docMk/>
            <pc:sldMk cId="2195886666" sldId="336"/>
            <ac:picMk id="10" creationId="{4B722AD2-A450-4534-27AD-C95C6478AAE6}"/>
          </ac:picMkLst>
        </pc:picChg>
        <pc:picChg chg="add mod">
          <ac:chgData name="Gian Duri Stalvies" userId="21ee7bc7d796d7fa" providerId="LiveId" clId="{1C0155DB-E561-49A8-B306-44639A26F63D}" dt="2024-04-27T15:31:04.327" v="8361" actId="1036"/>
          <ac:picMkLst>
            <pc:docMk/>
            <pc:sldMk cId="2195886666" sldId="336"/>
            <ac:picMk id="12" creationId="{51500238-A188-0CCC-F7EA-29920A990A30}"/>
          </ac:picMkLst>
        </pc:picChg>
      </pc:sldChg>
      <pc:sldChg chg="addSp delSp modSp add mod">
        <pc:chgData name="Gian Duri Stalvies" userId="21ee7bc7d796d7fa" providerId="LiveId" clId="{1C0155DB-E561-49A8-B306-44639A26F63D}" dt="2024-04-27T15:48:46.168" v="8716" actId="108"/>
        <pc:sldMkLst>
          <pc:docMk/>
          <pc:sldMk cId="4171590973" sldId="337"/>
        </pc:sldMkLst>
        <pc:spChg chg="mod">
          <ac:chgData name="Gian Duri Stalvies" userId="21ee7bc7d796d7fa" providerId="LiveId" clId="{1C0155DB-E561-49A8-B306-44639A26F63D}" dt="2024-04-26T17:04:00.379" v="4186" actId="20577"/>
          <ac:spMkLst>
            <pc:docMk/>
            <pc:sldMk cId="4171590973" sldId="337"/>
            <ac:spMk id="5" creationId="{4A917937-EC3C-B389-FADC-D8E858525972}"/>
          </ac:spMkLst>
        </pc:spChg>
        <pc:spChg chg="add del mod">
          <ac:chgData name="Gian Duri Stalvies" userId="21ee7bc7d796d7fa" providerId="LiveId" clId="{1C0155DB-E561-49A8-B306-44639A26F63D}" dt="2024-04-26T17:04:09.911" v="4190" actId="478"/>
          <ac:spMkLst>
            <pc:docMk/>
            <pc:sldMk cId="4171590973" sldId="337"/>
            <ac:spMk id="6" creationId="{9A220851-1083-8143-0A41-CCDA88E3321A}"/>
          </ac:spMkLst>
        </pc:spChg>
        <pc:spChg chg="add mod">
          <ac:chgData name="Gian Duri Stalvies" userId="21ee7bc7d796d7fa" providerId="LiveId" clId="{1C0155DB-E561-49A8-B306-44639A26F63D}" dt="2024-04-27T15:48:46.168" v="8716" actId="108"/>
          <ac:spMkLst>
            <pc:docMk/>
            <pc:sldMk cId="4171590973" sldId="337"/>
            <ac:spMk id="9" creationId="{ABFCCBCB-08FC-E2F1-498A-B79FE09666DC}"/>
          </ac:spMkLst>
        </pc:spChg>
        <pc:spChg chg="add del mod">
          <ac:chgData name="Gian Duri Stalvies" userId="21ee7bc7d796d7fa" providerId="LiveId" clId="{1C0155DB-E561-49A8-B306-44639A26F63D}" dt="2024-04-26T17:04:29.336" v="4193"/>
          <ac:spMkLst>
            <pc:docMk/>
            <pc:sldMk cId="4171590973" sldId="337"/>
            <ac:spMk id="13" creationId="{A8954D8B-DA76-A731-DB60-6923AE8FB3FE}"/>
          </ac:spMkLst>
        </pc:spChg>
        <pc:picChg chg="add del mod ord">
          <ac:chgData name="Gian Duri Stalvies" userId="21ee7bc7d796d7fa" providerId="LiveId" clId="{1C0155DB-E561-49A8-B306-44639A26F63D}" dt="2024-04-26T17:04:07.856" v="4189" actId="34307"/>
          <ac:picMkLst>
            <pc:docMk/>
            <pc:sldMk cId="4171590973" sldId="337"/>
            <ac:picMk id="7" creationId="{BDB9DF75-30A9-A58F-0A18-80CAC6A21D77}"/>
          </ac:picMkLst>
        </pc:picChg>
        <pc:picChg chg="add del">
          <ac:chgData name="Gian Duri Stalvies" userId="21ee7bc7d796d7fa" providerId="LiveId" clId="{1C0155DB-E561-49A8-B306-44639A26F63D}" dt="2024-04-26T17:04:14.501" v="4192" actId="478"/>
          <ac:picMkLst>
            <pc:docMk/>
            <pc:sldMk cId="4171590973" sldId="337"/>
            <ac:picMk id="10" creationId="{4B722AD2-A450-4534-27AD-C95C6478AAE6}"/>
          </ac:picMkLst>
        </pc:picChg>
        <pc:picChg chg="del">
          <ac:chgData name="Gian Duri Stalvies" userId="21ee7bc7d796d7fa" providerId="LiveId" clId="{1C0155DB-E561-49A8-B306-44639A26F63D}" dt="2024-04-26T17:04:11.789" v="4191" actId="478"/>
          <ac:picMkLst>
            <pc:docMk/>
            <pc:sldMk cId="4171590973" sldId="337"/>
            <ac:picMk id="12" creationId="{51500238-A188-0CCC-F7EA-29920A990A30}"/>
          </ac:picMkLst>
        </pc:picChg>
        <pc:picChg chg="add mod">
          <ac:chgData name="Gian Duri Stalvies" userId="21ee7bc7d796d7fa" providerId="LiveId" clId="{1C0155DB-E561-49A8-B306-44639A26F63D}" dt="2024-04-27T15:43:39.457" v="8672" actId="14100"/>
          <ac:picMkLst>
            <pc:docMk/>
            <pc:sldMk cId="4171590973" sldId="337"/>
            <ac:picMk id="15" creationId="{BB772483-4CB8-945B-3E60-4FE0C92D3A16}"/>
          </ac:picMkLst>
        </pc:picChg>
      </pc:sldChg>
      <pc:sldChg chg="addSp delSp modSp add mod ord">
        <pc:chgData name="Gian Duri Stalvies" userId="21ee7bc7d796d7fa" providerId="LiveId" clId="{1C0155DB-E561-49A8-B306-44639A26F63D}" dt="2024-04-26T20:04:26.892" v="4255"/>
        <pc:sldMkLst>
          <pc:docMk/>
          <pc:sldMk cId="2555256050" sldId="338"/>
        </pc:sldMkLst>
        <pc:spChg chg="mod">
          <ac:chgData name="Gian Duri Stalvies" userId="21ee7bc7d796d7fa" providerId="LiveId" clId="{1C0155DB-E561-49A8-B306-44639A26F63D}" dt="2024-04-26T20:02:16.433" v="4252" actId="20577"/>
          <ac:spMkLst>
            <pc:docMk/>
            <pc:sldMk cId="2555256050" sldId="338"/>
            <ac:spMk id="5" creationId="{4A917937-EC3C-B389-FADC-D8E858525972}"/>
          </ac:spMkLst>
        </pc:spChg>
        <pc:spChg chg="add del mod">
          <ac:chgData name="Gian Duri Stalvies" userId="21ee7bc7d796d7fa" providerId="LiveId" clId="{1C0155DB-E561-49A8-B306-44639A26F63D}" dt="2024-04-26T20:01:18.135" v="4240"/>
          <ac:spMkLst>
            <pc:docMk/>
            <pc:sldMk cId="2555256050" sldId="338"/>
            <ac:spMk id="6" creationId="{2AE16EBA-0D94-9442-E1A1-B9A2FE7A5727}"/>
          </ac:spMkLst>
        </pc:spChg>
        <pc:spChg chg="del">
          <ac:chgData name="Gian Duri Stalvies" userId="21ee7bc7d796d7fa" providerId="LiveId" clId="{1C0155DB-E561-49A8-B306-44639A26F63D}" dt="2024-04-26T20:01:39.335" v="4245" actId="478"/>
          <ac:spMkLst>
            <pc:docMk/>
            <pc:sldMk cId="2555256050" sldId="338"/>
            <ac:spMk id="9" creationId="{ABFCCBCB-08FC-E2F1-498A-B79FE09666DC}"/>
          </ac:spMkLst>
        </pc:spChg>
        <pc:picChg chg="add mod">
          <ac:chgData name="Gian Duri Stalvies" userId="21ee7bc7d796d7fa" providerId="LiveId" clId="{1C0155DB-E561-49A8-B306-44639A26F63D}" dt="2024-04-26T20:01:52.440" v="4248" actId="1076"/>
          <ac:picMkLst>
            <pc:docMk/>
            <pc:sldMk cId="2555256050" sldId="338"/>
            <ac:picMk id="8" creationId="{FA3ED76F-EA0B-2753-61AC-ED43D69E7E7F}"/>
          </ac:picMkLst>
        </pc:picChg>
        <pc:picChg chg="del">
          <ac:chgData name="Gian Duri Stalvies" userId="21ee7bc7d796d7fa" providerId="LiveId" clId="{1C0155DB-E561-49A8-B306-44639A26F63D}" dt="2024-04-26T17:05:46.337" v="4239" actId="478"/>
          <ac:picMkLst>
            <pc:docMk/>
            <pc:sldMk cId="2555256050" sldId="338"/>
            <ac:picMk id="15" creationId="{BB772483-4CB8-945B-3E60-4FE0C92D3A16}"/>
          </ac:picMkLst>
        </pc:picChg>
      </pc:sldChg>
      <pc:sldChg chg="addSp delSp modSp add mod ord">
        <pc:chgData name="Gian Duri Stalvies" userId="21ee7bc7d796d7fa" providerId="LiveId" clId="{1C0155DB-E561-49A8-B306-44639A26F63D}" dt="2024-04-26T20:08:23.823" v="4316" actId="20577"/>
        <pc:sldMkLst>
          <pc:docMk/>
          <pc:sldMk cId="540436852" sldId="339"/>
        </pc:sldMkLst>
        <pc:spChg chg="mod">
          <ac:chgData name="Gian Duri Stalvies" userId="21ee7bc7d796d7fa" providerId="LiveId" clId="{1C0155DB-E561-49A8-B306-44639A26F63D}" dt="2024-04-26T20:08:23.823" v="4316" actId="20577"/>
          <ac:spMkLst>
            <pc:docMk/>
            <pc:sldMk cId="540436852" sldId="339"/>
            <ac:spMk id="2" creationId="{AA396BF2-1A14-88C8-D08B-99FECD69E174}"/>
          </ac:spMkLst>
        </pc:spChg>
        <pc:spChg chg="del mod">
          <ac:chgData name="Gian Duri Stalvies" userId="21ee7bc7d796d7fa" providerId="LiveId" clId="{1C0155DB-E561-49A8-B306-44639A26F63D}" dt="2024-04-26T20:07:52.724" v="4295" actId="478"/>
          <ac:spMkLst>
            <pc:docMk/>
            <pc:sldMk cId="540436852" sldId="339"/>
            <ac:spMk id="3" creationId="{2CD6EDD6-C4C9-3D0E-EA02-39E62F386DEC}"/>
          </ac:spMkLst>
        </pc:spChg>
        <pc:spChg chg="mod">
          <ac:chgData name="Gian Duri Stalvies" userId="21ee7bc7d796d7fa" providerId="LiveId" clId="{1C0155DB-E561-49A8-B306-44639A26F63D}" dt="2024-04-26T20:06:11.972" v="4276" actId="20577"/>
          <ac:spMkLst>
            <pc:docMk/>
            <pc:sldMk cId="540436852" sldId="339"/>
            <ac:spMk id="5" creationId="{4A917937-EC3C-B389-FADC-D8E858525972}"/>
          </ac:spMkLst>
        </pc:spChg>
        <pc:spChg chg="mod">
          <ac:chgData name="Gian Duri Stalvies" userId="21ee7bc7d796d7fa" providerId="LiveId" clId="{1C0155DB-E561-49A8-B306-44639A26F63D}" dt="2024-04-26T20:07:14.275" v="4289" actId="20577"/>
          <ac:spMkLst>
            <pc:docMk/>
            <pc:sldMk cId="540436852" sldId="339"/>
            <ac:spMk id="6" creationId="{9087ED3A-4F7D-5075-ED95-36BF90EA9758}"/>
          </ac:spMkLst>
        </pc:spChg>
        <pc:spChg chg="add del mod">
          <ac:chgData name="Gian Duri Stalvies" userId="21ee7bc7d796d7fa" providerId="LiveId" clId="{1C0155DB-E561-49A8-B306-44639A26F63D}" dt="2024-04-26T20:07:42.617" v="4291"/>
          <ac:spMkLst>
            <pc:docMk/>
            <pc:sldMk cId="540436852" sldId="339"/>
            <ac:spMk id="7" creationId="{32F3E756-803E-BCD4-2DB8-B6AC5DF6E1DB}"/>
          </ac:spMkLst>
        </pc:spChg>
        <pc:picChg chg="del">
          <ac:chgData name="Gian Duri Stalvies" userId="21ee7bc7d796d7fa" providerId="LiveId" clId="{1C0155DB-E561-49A8-B306-44639A26F63D}" dt="2024-04-26T20:07:30.946" v="4290" actId="478"/>
          <ac:picMkLst>
            <pc:docMk/>
            <pc:sldMk cId="540436852" sldId="339"/>
            <ac:picMk id="8" creationId="{054CDFCA-656D-DFDE-1DF0-35209F285934}"/>
          </ac:picMkLst>
        </pc:picChg>
        <pc:picChg chg="add mod">
          <ac:chgData name="Gian Duri Stalvies" userId="21ee7bc7d796d7fa" providerId="LiveId" clId="{1C0155DB-E561-49A8-B306-44639A26F63D}" dt="2024-04-26T20:07:57.062" v="4297" actId="14100"/>
          <ac:picMkLst>
            <pc:docMk/>
            <pc:sldMk cId="540436852" sldId="339"/>
            <ac:picMk id="10" creationId="{8944C125-1869-7E9F-5C7D-D03B01CC2AA1}"/>
          </ac:picMkLst>
        </pc:picChg>
      </pc:sldChg>
      <pc:sldChg chg="modSp add mod">
        <pc:chgData name="Gian Duri Stalvies" userId="21ee7bc7d796d7fa" providerId="LiveId" clId="{1C0155DB-E561-49A8-B306-44639A26F63D}" dt="2024-04-27T15:21:47.158" v="8329" actId="20577"/>
        <pc:sldMkLst>
          <pc:docMk/>
          <pc:sldMk cId="572647231" sldId="340"/>
        </pc:sldMkLst>
        <pc:spChg chg="mod">
          <ac:chgData name="Gian Duri Stalvies" userId="21ee7bc7d796d7fa" providerId="LiveId" clId="{1C0155DB-E561-49A8-B306-44639A26F63D}" dt="2024-04-27T15:20:31.720" v="8294" actId="20577"/>
          <ac:spMkLst>
            <pc:docMk/>
            <pc:sldMk cId="572647231" sldId="340"/>
            <ac:spMk id="5" creationId="{4A917937-EC3C-B389-FADC-D8E858525972}"/>
          </ac:spMkLst>
        </pc:spChg>
        <pc:spChg chg="mod">
          <ac:chgData name="Gian Duri Stalvies" userId="21ee7bc7d796d7fa" providerId="LiveId" clId="{1C0155DB-E561-49A8-B306-44639A26F63D}" dt="2024-04-27T15:21:47.158" v="8329" actId="20577"/>
          <ac:spMkLst>
            <pc:docMk/>
            <pc:sldMk cId="572647231" sldId="340"/>
            <ac:spMk id="6" creationId="{C30EA555-CEF2-AF35-475E-F36BF078E247}"/>
          </ac:spMkLst>
        </pc:spChg>
      </pc:sldChg>
      <pc:sldChg chg="addSp delSp modSp add mod ord delAnim modAnim">
        <pc:chgData name="Gian Duri Stalvies" userId="21ee7bc7d796d7fa" providerId="LiveId" clId="{1C0155DB-E561-49A8-B306-44639A26F63D}" dt="2024-04-27T16:00:02.062" v="8865"/>
        <pc:sldMkLst>
          <pc:docMk/>
          <pc:sldMk cId="647252679" sldId="341"/>
        </pc:sldMkLst>
        <pc:spChg chg="mod">
          <ac:chgData name="Gian Duri Stalvies" userId="21ee7bc7d796d7fa" providerId="LiveId" clId="{1C0155DB-E561-49A8-B306-44639A26F63D}" dt="2024-04-27T15:53:56.933" v="8798" actId="14100"/>
          <ac:spMkLst>
            <pc:docMk/>
            <pc:sldMk cId="647252679" sldId="341"/>
            <ac:spMk id="2" creationId="{96E67011-D0E7-BD85-3D6C-172A3AD4DB22}"/>
          </ac:spMkLst>
        </pc:spChg>
        <pc:spChg chg="add del mod">
          <ac:chgData name="Gian Duri Stalvies" userId="21ee7bc7d796d7fa" providerId="LiveId" clId="{1C0155DB-E561-49A8-B306-44639A26F63D}" dt="2024-04-27T15:53:22.780" v="8756"/>
          <ac:spMkLst>
            <pc:docMk/>
            <pc:sldMk cId="647252679" sldId="341"/>
            <ac:spMk id="4" creationId="{31314B32-AC18-96DD-091D-E5FCCED2D62E}"/>
          </ac:spMkLst>
        </pc:spChg>
        <pc:picChg chg="del">
          <ac:chgData name="Gian Duri Stalvies" userId="21ee7bc7d796d7fa" providerId="LiveId" clId="{1C0155DB-E561-49A8-B306-44639A26F63D}" dt="2024-04-27T15:53:16.977" v="8755" actId="478"/>
          <ac:picMkLst>
            <pc:docMk/>
            <pc:sldMk cId="647252679" sldId="341"/>
            <ac:picMk id="5" creationId="{8BCAC859-999C-4D56-AF6E-E9013073FEA3}"/>
          </ac:picMkLst>
        </pc:picChg>
        <pc:picChg chg="add mod">
          <ac:chgData name="Gian Duri Stalvies" userId="21ee7bc7d796d7fa" providerId="LiveId" clId="{1C0155DB-E561-49A8-B306-44639A26F63D}" dt="2024-04-27T15:53:43.662" v="8797" actId="1038"/>
          <ac:picMkLst>
            <pc:docMk/>
            <pc:sldMk cId="647252679" sldId="341"/>
            <ac:picMk id="6" creationId="{0CB63C5B-F3F0-0B45-80ED-F447570D03A7}"/>
          </ac:picMkLst>
        </pc:picChg>
      </pc:sldChg>
    </pc:docChg>
  </pc:docChgLst>
  <pc:docChgLst>
    <pc:chgData name="Gian Duri Stalvies" userId="21ee7bc7d796d7fa" providerId="LiveId" clId="{7C639C04-75EC-46BF-8E87-714383BB15BB}"/>
    <pc:docChg chg="undo custSel addSld delSld modSld">
      <pc:chgData name="Gian Duri Stalvies" userId="21ee7bc7d796d7fa" providerId="LiveId" clId="{7C639C04-75EC-46BF-8E87-714383BB15BB}" dt="2024-03-22T19:57:48.167" v="66" actId="47"/>
      <pc:docMkLst>
        <pc:docMk/>
      </pc:docMkLst>
      <pc:sldChg chg="modSp mod">
        <pc:chgData name="Gian Duri Stalvies" userId="21ee7bc7d796d7fa" providerId="LiveId" clId="{7C639C04-75EC-46BF-8E87-714383BB15BB}" dt="2024-03-22T19:24:24.768" v="14" actId="6549"/>
        <pc:sldMkLst>
          <pc:docMk/>
          <pc:sldMk cId="1433392657" sldId="276"/>
        </pc:sldMkLst>
        <pc:spChg chg="mod">
          <ac:chgData name="Gian Duri Stalvies" userId="21ee7bc7d796d7fa" providerId="LiveId" clId="{7C639C04-75EC-46BF-8E87-714383BB15BB}" dt="2024-03-22T19:24:24.768" v="14" actId="6549"/>
          <ac:spMkLst>
            <pc:docMk/>
            <pc:sldMk cId="1433392657" sldId="276"/>
            <ac:spMk id="2" creationId="{45EF91AF-79CD-416F-A446-27F986A398B4}"/>
          </ac:spMkLst>
        </pc:spChg>
      </pc:sldChg>
      <pc:sldChg chg="del">
        <pc:chgData name="Gian Duri Stalvies" userId="21ee7bc7d796d7fa" providerId="LiveId" clId="{7C639C04-75EC-46BF-8E87-714383BB15BB}" dt="2024-03-22T19:57:48.167" v="66" actId="47"/>
        <pc:sldMkLst>
          <pc:docMk/>
          <pc:sldMk cId="2118382845" sldId="311"/>
        </pc:sldMkLst>
      </pc:sldChg>
      <pc:sldChg chg="addSp delSp modSp add mod delAnim modAnim">
        <pc:chgData name="Gian Duri Stalvies" userId="21ee7bc7d796d7fa" providerId="LiveId" clId="{7C639C04-75EC-46BF-8E87-714383BB15BB}" dt="2024-03-22T19:57:36.253" v="65" actId="20577"/>
        <pc:sldMkLst>
          <pc:docMk/>
          <pc:sldMk cId="844302929" sldId="312"/>
        </pc:sldMkLst>
        <pc:spChg chg="mod">
          <ac:chgData name="Gian Duri Stalvies" userId="21ee7bc7d796d7fa" providerId="LiveId" clId="{7C639C04-75EC-46BF-8E87-714383BB15BB}" dt="2024-03-22T19:57:36.253" v="65" actId="20577"/>
          <ac:spMkLst>
            <pc:docMk/>
            <pc:sldMk cId="844302929" sldId="312"/>
            <ac:spMk id="2" creationId="{8B645234-15AB-BD5F-7B59-5179B13E9AA7}"/>
          </ac:spMkLst>
        </pc:spChg>
        <pc:spChg chg="add del mod">
          <ac:chgData name="Gian Duri Stalvies" userId="21ee7bc7d796d7fa" providerId="LiveId" clId="{7C639C04-75EC-46BF-8E87-714383BB15BB}" dt="2024-03-22T19:56:44.348" v="19"/>
          <ac:spMkLst>
            <pc:docMk/>
            <pc:sldMk cId="844302929" sldId="312"/>
            <ac:spMk id="5" creationId="{30E76594-9F96-C884-873D-66ADD29E6284}"/>
          </ac:spMkLst>
        </pc:spChg>
        <pc:picChg chg="del">
          <ac:chgData name="Gian Duri Stalvies" userId="21ee7bc7d796d7fa" providerId="LiveId" clId="{7C639C04-75EC-46BF-8E87-714383BB15BB}" dt="2024-03-22T19:56:06.149" v="16" actId="478"/>
          <ac:picMkLst>
            <pc:docMk/>
            <pc:sldMk cId="844302929" sldId="312"/>
            <ac:picMk id="4" creationId="{715A6F2E-80F6-6A07-AEB9-DE88E5E5426C}"/>
          </ac:picMkLst>
        </pc:picChg>
        <pc:picChg chg="add del mod ord">
          <ac:chgData name="Gian Duri Stalvies" userId="21ee7bc7d796d7fa" providerId="LiveId" clId="{7C639C04-75EC-46BF-8E87-714383BB15BB}" dt="2024-03-22T19:56:25.854" v="18" actId="34307"/>
          <ac:picMkLst>
            <pc:docMk/>
            <pc:sldMk cId="844302929" sldId="312"/>
            <ac:picMk id="6" creationId="{82877CFD-CB39-C2F3-7006-703027D52270}"/>
          </ac:picMkLst>
        </pc:picChg>
        <pc:picChg chg="add mod">
          <ac:chgData name="Gian Duri Stalvies" userId="21ee7bc7d796d7fa" providerId="LiveId" clId="{7C639C04-75EC-46BF-8E87-714383BB15BB}" dt="2024-03-22T19:56:44.348" v="19"/>
          <ac:picMkLst>
            <pc:docMk/>
            <pc:sldMk cId="844302929" sldId="312"/>
            <ac:picMk id="7" creationId="{911F62B7-2F17-1581-8ACB-C8598ECDBAF7}"/>
          </ac:picMkLst>
        </pc:picChg>
      </pc:sldChg>
    </pc:docChg>
  </pc:docChgLst>
  <pc:docChgLst>
    <pc:chgData name="Gian Duri Stalvies" userId="21ee7bc7d796d7fa" providerId="LiveId" clId="{471D4270-15C6-4737-8C56-2526EC23673C}"/>
    <pc:docChg chg="modSld">
      <pc:chgData name="Gian Duri Stalvies" userId="21ee7bc7d796d7fa" providerId="LiveId" clId="{471D4270-15C6-4737-8C56-2526EC23673C}" dt="2023-06-17T07:25:45.644" v="19" actId="6549"/>
      <pc:docMkLst>
        <pc:docMk/>
      </pc:docMkLst>
      <pc:sldChg chg="modSp mod">
        <pc:chgData name="Gian Duri Stalvies" userId="21ee7bc7d796d7fa" providerId="LiveId" clId="{471D4270-15C6-4737-8C56-2526EC23673C}" dt="2023-06-17T07:25:45.644" v="19" actId="6549"/>
        <pc:sldMkLst>
          <pc:docMk/>
          <pc:sldMk cId="1433392657" sldId="276"/>
        </pc:sldMkLst>
        <pc:spChg chg="mod">
          <ac:chgData name="Gian Duri Stalvies" userId="21ee7bc7d796d7fa" providerId="LiveId" clId="{471D4270-15C6-4737-8C56-2526EC23673C}" dt="2023-06-17T07:25:45.644" v="19" actId="6549"/>
          <ac:spMkLst>
            <pc:docMk/>
            <pc:sldMk cId="1433392657" sldId="276"/>
            <ac:spMk id="2" creationId="{45EF91AF-79CD-416F-A446-27F986A398B4}"/>
          </ac:spMkLst>
        </pc:spChg>
      </pc:sldChg>
    </pc:docChg>
  </pc:docChgLst>
  <pc:docChgLst>
    <pc:chgData name="Gian Duri Stalvies" userId="21ee7bc7d796d7fa" providerId="LiveId" clId="{F4815472-5E98-403B-A652-F3BC2DC19B0C}"/>
    <pc:docChg chg="undo redo custSel addSld delSld modSld sldOrd">
      <pc:chgData name="Gian Duri Stalvies" userId="21ee7bc7d796d7fa" providerId="LiveId" clId="{F4815472-5E98-403B-A652-F3BC2DC19B0C}" dt="2023-03-14T03:51:04.413" v="3720" actId="20577"/>
      <pc:docMkLst>
        <pc:docMk/>
      </pc:docMkLst>
      <pc:sldChg chg="del">
        <pc:chgData name="Gian Duri Stalvies" userId="21ee7bc7d796d7fa" providerId="LiveId" clId="{F4815472-5E98-403B-A652-F3BC2DC19B0C}" dt="2023-03-11T19:31:49.997" v="116" actId="47"/>
        <pc:sldMkLst>
          <pc:docMk/>
          <pc:sldMk cId="1017648653" sldId="256"/>
        </pc:sldMkLst>
      </pc:sldChg>
      <pc:sldChg chg="del">
        <pc:chgData name="Gian Duri Stalvies" userId="21ee7bc7d796d7fa" providerId="LiveId" clId="{F4815472-5E98-403B-A652-F3BC2DC19B0C}" dt="2023-03-11T19:33:41.512" v="128" actId="47"/>
        <pc:sldMkLst>
          <pc:docMk/>
          <pc:sldMk cId="4073896838" sldId="257"/>
        </pc:sldMkLst>
      </pc:sldChg>
      <pc:sldChg chg="addSp delSp modSp mod ord setBg">
        <pc:chgData name="Gian Duri Stalvies" userId="21ee7bc7d796d7fa" providerId="LiveId" clId="{F4815472-5E98-403B-A652-F3BC2DC19B0C}" dt="2023-03-13T16:06:52.491" v="3498" actId="20577"/>
        <pc:sldMkLst>
          <pc:docMk/>
          <pc:sldMk cId="2586457615" sldId="258"/>
        </pc:sldMkLst>
        <pc:spChg chg="mod">
          <ac:chgData name="Gian Duri Stalvies" userId="21ee7bc7d796d7fa" providerId="LiveId" clId="{F4815472-5E98-403B-A652-F3BC2DC19B0C}" dt="2023-03-13T15:27:03.789" v="3414" actId="26606"/>
          <ac:spMkLst>
            <pc:docMk/>
            <pc:sldMk cId="2586457615" sldId="258"/>
            <ac:spMk id="2" creationId="{7973B854-0012-4632-9815-B65FCC96DB93}"/>
          </ac:spMkLst>
        </pc:spChg>
        <pc:spChg chg="add del mod">
          <ac:chgData name="Gian Duri Stalvies" userId="21ee7bc7d796d7fa" providerId="LiveId" clId="{F4815472-5E98-403B-A652-F3BC2DC19B0C}" dt="2023-03-13T15:26:02.405" v="3393" actId="26606"/>
          <ac:spMkLst>
            <pc:docMk/>
            <pc:sldMk cId="2586457615" sldId="258"/>
            <ac:spMk id="3" creationId="{76FC2593-F09E-42A9-9D4B-E5D8750EFB59}"/>
          </ac:spMkLst>
        </pc:spChg>
        <pc:spChg chg="add del">
          <ac:chgData name="Gian Duri Stalvies" userId="21ee7bc7d796d7fa" providerId="LiveId" clId="{F4815472-5E98-403B-A652-F3BC2DC19B0C}" dt="2023-03-13T15:25:50.554" v="3388" actId="26606"/>
          <ac:spMkLst>
            <pc:docMk/>
            <pc:sldMk cId="2586457615" sldId="258"/>
            <ac:spMk id="8" creationId="{907EF6B7-1338-4443-8C46-6A318D952DFD}"/>
          </ac:spMkLst>
        </pc:spChg>
        <pc:spChg chg="add del">
          <ac:chgData name="Gian Duri Stalvies" userId="21ee7bc7d796d7fa" providerId="LiveId" clId="{F4815472-5E98-403B-A652-F3BC2DC19B0C}" dt="2023-03-13T15:25:21.845" v="3386" actId="26606"/>
          <ac:spMkLst>
            <pc:docMk/>
            <pc:sldMk cId="2586457615" sldId="258"/>
            <ac:spMk id="9" creationId="{B819A166-7571-4003-A6B8-B62034C3ED30}"/>
          </ac:spMkLst>
        </pc:spChg>
        <pc:spChg chg="add del">
          <ac:chgData name="Gian Duri Stalvies" userId="21ee7bc7d796d7fa" providerId="LiveId" clId="{F4815472-5E98-403B-A652-F3BC2DC19B0C}" dt="2023-03-13T15:25:50.554" v="3388" actId="26606"/>
          <ac:spMkLst>
            <pc:docMk/>
            <pc:sldMk cId="2586457615" sldId="258"/>
            <ac:spMk id="10" creationId="{DAAE4CDD-124C-4DCF-9584-B6033B545DD5}"/>
          </ac:spMkLst>
        </pc:spChg>
        <pc:spChg chg="add del">
          <ac:chgData name="Gian Duri Stalvies" userId="21ee7bc7d796d7fa" providerId="LiveId" clId="{F4815472-5E98-403B-A652-F3BC2DC19B0C}" dt="2023-03-13T15:25:50.554" v="3388" actId="26606"/>
          <ac:spMkLst>
            <pc:docMk/>
            <pc:sldMk cId="2586457615" sldId="258"/>
            <ac:spMk id="12" creationId="{081E4A58-353D-44AE-B2FC-2A74E2E400F7}"/>
          </ac:spMkLst>
        </pc:spChg>
        <pc:spChg chg="add del">
          <ac:chgData name="Gian Duri Stalvies" userId="21ee7bc7d796d7fa" providerId="LiveId" clId="{F4815472-5E98-403B-A652-F3BC2DC19B0C}" dt="2023-03-13T15:25:52.728" v="3390" actId="26606"/>
          <ac:spMkLst>
            <pc:docMk/>
            <pc:sldMk cId="2586457615" sldId="258"/>
            <ac:spMk id="14" creationId="{B819A166-7571-4003-A6B8-B62034C3ED30}"/>
          </ac:spMkLst>
        </pc:spChg>
        <pc:spChg chg="add del">
          <ac:chgData name="Gian Duri Stalvies" userId="21ee7bc7d796d7fa" providerId="LiveId" clId="{F4815472-5E98-403B-A652-F3BC2DC19B0C}" dt="2023-03-13T15:26:02.373" v="3392" actId="26606"/>
          <ac:spMkLst>
            <pc:docMk/>
            <pc:sldMk cId="2586457615" sldId="258"/>
            <ac:spMk id="17" creationId="{907EF6B7-1338-4443-8C46-6A318D952DFD}"/>
          </ac:spMkLst>
        </pc:spChg>
        <pc:spChg chg="add del">
          <ac:chgData name="Gian Duri Stalvies" userId="21ee7bc7d796d7fa" providerId="LiveId" clId="{F4815472-5E98-403B-A652-F3BC2DC19B0C}" dt="2023-03-13T15:26:02.373" v="3392" actId="26606"/>
          <ac:spMkLst>
            <pc:docMk/>
            <pc:sldMk cId="2586457615" sldId="258"/>
            <ac:spMk id="18" creationId="{DAAE4CDD-124C-4DCF-9584-B6033B545DD5}"/>
          </ac:spMkLst>
        </pc:spChg>
        <pc:spChg chg="add del">
          <ac:chgData name="Gian Duri Stalvies" userId="21ee7bc7d796d7fa" providerId="LiveId" clId="{F4815472-5E98-403B-A652-F3BC2DC19B0C}" dt="2023-03-13T15:26:02.373" v="3392" actId="26606"/>
          <ac:spMkLst>
            <pc:docMk/>
            <pc:sldMk cId="2586457615" sldId="258"/>
            <ac:spMk id="19" creationId="{081E4A58-353D-44AE-B2FC-2A74E2E400F7}"/>
          </ac:spMkLst>
        </pc:spChg>
        <pc:spChg chg="add del">
          <ac:chgData name="Gian Duri Stalvies" userId="21ee7bc7d796d7fa" providerId="LiveId" clId="{F4815472-5E98-403B-A652-F3BC2DC19B0C}" dt="2023-03-13T15:26:02.373" v="3392" actId="26606"/>
          <ac:spMkLst>
            <pc:docMk/>
            <pc:sldMk cId="2586457615" sldId="258"/>
            <ac:spMk id="20" creationId="{76FC2593-F09E-42A9-9D4B-E5D8750EFB59}"/>
          </ac:spMkLst>
        </pc:spChg>
        <pc:spChg chg="add del">
          <ac:chgData name="Gian Duri Stalvies" userId="21ee7bc7d796d7fa" providerId="LiveId" clId="{F4815472-5E98-403B-A652-F3BC2DC19B0C}" dt="2023-03-13T15:27:03.789" v="3414" actId="26606"/>
          <ac:spMkLst>
            <pc:docMk/>
            <pc:sldMk cId="2586457615" sldId="258"/>
            <ac:spMk id="22" creationId="{245A9F99-D9B1-4094-A2E2-B90AC1DB7B9C}"/>
          </ac:spMkLst>
        </pc:spChg>
        <pc:spChg chg="add del">
          <ac:chgData name="Gian Duri Stalvies" userId="21ee7bc7d796d7fa" providerId="LiveId" clId="{F4815472-5E98-403B-A652-F3BC2DC19B0C}" dt="2023-03-13T15:27:03.789" v="3414" actId="26606"/>
          <ac:spMkLst>
            <pc:docMk/>
            <pc:sldMk cId="2586457615" sldId="258"/>
            <ac:spMk id="23" creationId="{B7FAF607-473A-4A43-A23D-BBFF5C4117BB}"/>
          </ac:spMkLst>
        </pc:spChg>
        <pc:spChg chg="add mod">
          <ac:chgData name="Gian Duri Stalvies" userId="21ee7bc7d796d7fa" providerId="LiveId" clId="{F4815472-5E98-403B-A652-F3BC2DC19B0C}" dt="2023-03-13T16:06:52.491" v="3498" actId="20577"/>
          <ac:spMkLst>
            <pc:docMk/>
            <pc:sldMk cId="2586457615" sldId="258"/>
            <ac:spMk id="24" creationId="{76FC2593-F09E-42A9-9D4B-E5D8750EFB59}"/>
          </ac:spMkLst>
        </pc:spChg>
        <pc:spChg chg="add">
          <ac:chgData name="Gian Duri Stalvies" userId="21ee7bc7d796d7fa" providerId="LiveId" clId="{F4815472-5E98-403B-A652-F3BC2DC19B0C}" dt="2023-03-13T15:27:03.789" v="3414" actId="26606"/>
          <ac:spMkLst>
            <pc:docMk/>
            <pc:sldMk cId="2586457615" sldId="258"/>
            <ac:spMk id="32" creationId="{3346177D-ADC4-4968-B747-5CFCD390B5B9}"/>
          </ac:spMkLst>
        </pc:spChg>
        <pc:spChg chg="add">
          <ac:chgData name="Gian Duri Stalvies" userId="21ee7bc7d796d7fa" providerId="LiveId" clId="{F4815472-5E98-403B-A652-F3BC2DC19B0C}" dt="2023-03-13T15:27:03.789" v="3414" actId="26606"/>
          <ac:spMkLst>
            <pc:docMk/>
            <pc:sldMk cId="2586457615" sldId="258"/>
            <ac:spMk id="34" creationId="{0844A943-BF79-4FEA-ABB1-3BD54D236606}"/>
          </ac:spMkLst>
        </pc:spChg>
        <pc:spChg chg="add">
          <ac:chgData name="Gian Duri Stalvies" userId="21ee7bc7d796d7fa" providerId="LiveId" clId="{F4815472-5E98-403B-A652-F3BC2DC19B0C}" dt="2023-03-13T15:27:03.789" v="3414" actId="26606"/>
          <ac:spMkLst>
            <pc:docMk/>
            <pc:sldMk cId="2586457615" sldId="258"/>
            <ac:spMk id="36" creationId="{6437CC72-F4A8-4DC3-AFAB-D22C482C8100}"/>
          </ac:spMkLst>
        </pc:spChg>
        <pc:grpChg chg="add del">
          <ac:chgData name="Gian Duri Stalvies" userId="21ee7bc7d796d7fa" providerId="LiveId" clId="{F4815472-5E98-403B-A652-F3BC2DC19B0C}" dt="2023-03-13T15:27:03.789" v="3414" actId="26606"/>
          <ac:grpSpMkLst>
            <pc:docMk/>
            <pc:sldMk cId="2586457615" sldId="258"/>
            <ac:grpSpMk id="25" creationId="{C5F6476F-D303-44D3-B30F-1BA348F0F64A}"/>
          </ac:grpSpMkLst>
        </pc:grpChg>
        <pc:graphicFrameChg chg="add del">
          <ac:chgData name="Gian Duri Stalvies" userId="21ee7bc7d796d7fa" providerId="LiveId" clId="{F4815472-5E98-403B-A652-F3BC2DC19B0C}" dt="2023-03-13T15:25:21.845" v="3386" actId="26606"/>
          <ac:graphicFrameMkLst>
            <pc:docMk/>
            <pc:sldMk cId="2586457615" sldId="258"/>
            <ac:graphicFrameMk id="5" creationId="{2DA36800-0747-B1B6-9991-417D5244CCD5}"/>
          </ac:graphicFrameMkLst>
        </pc:graphicFrameChg>
        <pc:graphicFrameChg chg="add del">
          <ac:chgData name="Gian Duri Stalvies" userId="21ee7bc7d796d7fa" providerId="LiveId" clId="{F4815472-5E98-403B-A652-F3BC2DC19B0C}" dt="2023-03-13T15:25:52.728" v="3390" actId="26606"/>
          <ac:graphicFrameMkLst>
            <pc:docMk/>
            <pc:sldMk cId="2586457615" sldId="258"/>
            <ac:graphicFrameMk id="15" creationId="{00FCDCB7-DA17-FE6C-CC5C-6B2DAA124085}"/>
          </ac:graphicFrameMkLst>
        </pc:graphicFrameChg>
        <pc:picChg chg="add mod">
          <ac:chgData name="Gian Duri Stalvies" userId="21ee7bc7d796d7fa" providerId="LiveId" clId="{F4815472-5E98-403B-A652-F3BC2DC19B0C}" dt="2023-03-13T15:27:03.789" v="3414" actId="26606"/>
          <ac:picMkLst>
            <pc:docMk/>
            <pc:sldMk cId="2586457615" sldId="258"/>
            <ac:picMk id="7" creationId="{C3E86339-EE5B-63A1-141B-0EEF40A63108}"/>
          </ac:picMkLst>
        </pc:picChg>
      </pc:sldChg>
      <pc:sldChg chg="del">
        <pc:chgData name="Gian Duri Stalvies" userId="21ee7bc7d796d7fa" providerId="LiveId" clId="{F4815472-5E98-403B-A652-F3BC2DC19B0C}" dt="2023-03-11T19:32:38.203" v="119" actId="47"/>
        <pc:sldMkLst>
          <pc:docMk/>
          <pc:sldMk cId="540223330" sldId="259"/>
        </pc:sldMkLst>
      </pc:sldChg>
      <pc:sldChg chg="del">
        <pc:chgData name="Gian Duri Stalvies" userId="21ee7bc7d796d7fa" providerId="LiveId" clId="{F4815472-5E98-403B-A652-F3BC2DC19B0C}" dt="2023-03-11T19:32:40.141" v="120" actId="47"/>
        <pc:sldMkLst>
          <pc:docMk/>
          <pc:sldMk cId="13842941" sldId="260"/>
        </pc:sldMkLst>
      </pc:sldChg>
      <pc:sldChg chg="del">
        <pc:chgData name="Gian Duri Stalvies" userId="21ee7bc7d796d7fa" providerId="LiveId" clId="{F4815472-5E98-403B-A652-F3BC2DC19B0C}" dt="2023-03-11T19:32:44.691" v="121" actId="47"/>
        <pc:sldMkLst>
          <pc:docMk/>
          <pc:sldMk cId="3849527293" sldId="261"/>
        </pc:sldMkLst>
      </pc:sldChg>
      <pc:sldChg chg="addSp modSp mod setBg">
        <pc:chgData name="Gian Duri Stalvies" userId="21ee7bc7d796d7fa" providerId="LiveId" clId="{F4815472-5E98-403B-A652-F3BC2DC19B0C}" dt="2023-03-13T16:43:36.927" v="3669" actId="403"/>
        <pc:sldMkLst>
          <pc:docMk/>
          <pc:sldMk cId="1944646277" sldId="262"/>
        </pc:sldMkLst>
        <pc:spChg chg="mod">
          <ac:chgData name="Gian Duri Stalvies" userId="21ee7bc7d796d7fa" providerId="LiveId" clId="{F4815472-5E98-403B-A652-F3BC2DC19B0C}" dt="2023-03-13T16:43:30.031" v="3668" actId="26606"/>
          <ac:spMkLst>
            <pc:docMk/>
            <pc:sldMk cId="1944646277" sldId="262"/>
            <ac:spMk id="2" creationId="{DA28987C-8D85-4436-A12F-A41C060CED04}"/>
          </ac:spMkLst>
        </pc:spChg>
        <pc:spChg chg="mod">
          <ac:chgData name="Gian Duri Stalvies" userId="21ee7bc7d796d7fa" providerId="LiveId" clId="{F4815472-5E98-403B-A652-F3BC2DC19B0C}" dt="2023-03-13T16:43:36.927" v="3669" actId="403"/>
          <ac:spMkLst>
            <pc:docMk/>
            <pc:sldMk cId="1944646277" sldId="262"/>
            <ac:spMk id="3" creationId="{C0ECAE06-E115-4673-9B63-D8A672EB7A62}"/>
          </ac:spMkLst>
        </pc:spChg>
        <pc:spChg chg="add">
          <ac:chgData name="Gian Duri Stalvies" userId="21ee7bc7d796d7fa" providerId="LiveId" clId="{F4815472-5E98-403B-A652-F3BC2DC19B0C}" dt="2023-03-13T16:43:30.031" v="3668" actId="26606"/>
          <ac:spMkLst>
            <pc:docMk/>
            <pc:sldMk cId="1944646277" sldId="262"/>
            <ac:spMk id="8" creationId="{09588DA8-065E-4F6F-8EFD-43104AB2E0CF}"/>
          </ac:spMkLst>
        </pc:spChg>
        <pc:spChg chg="add">
          <ac:chgData name="Gian Duri Stalvies" userId="21ee7bc7d796d7fa" providerId="LiveId" clId="{F4815472-5E98-403B-A652-F3BC2DC19B0C}" dt="2023-03-13T16:43:30.031" v="3668" actId="26606"/>
          <ac:spMkLst>
            <pc:docMk/>
            <pc:sldMk cId="1944646277" sldId="262"/>
            <ac:spMk id="10" creationId="{C4285719-470E-454C-AF62-8323075F1F5B}"/>
          </ac:spMkLst>
        </pc:spChg>
        <pc:spChg chg="add">
          <ac:chgData name="Gian Duri Stalvies" userId="21ee7bc7d796d7fa" providerId="LiveId" clId="{F4815472-5E98-403B-A652-F3BC2DC19B0C}" dt="2023-03-13T16:43:30.031" v="3668" actId="26606"/>
          <ac:spMkLst>
            <pc:docMk/>
            <pc:sldMk cId="1944646277" sldId="262"/>
            <ac:spMk id="12" creationId="{CD9FE4EF-C4D8-49A0-B2FF-81D8DB7D8A24}"/>
          </ac:spMkLst>
        </pc:spChg>
        <pc:spChg chg="add">
          <ac:chgData name="Gian Duri Stalvies" userId="21ee7bc7d796d7fa" providerId="LiveId" clId="{F4815472-5E98-403B-A652-F3BC2DC19B0C}" dt="2023-03-13T16:43:30.031" v="3668" actId="26606"/>
          <ac:spMkLst>
            <pc:docMk/>
            <pc:sldMk cId="1944646277" sldId="262"/>
            <ac:spMk id="14" creationId="{4300840D-0A0B-4512-BACA-B439D5B9C57C}"/>
          </ac:spMkLst>
        </pc:spChg>
        <pc:spChg chg="add">
          <ac:chgData name="Gian Duri Stalvies" userId="21ee7bc7d796d7fa" providerId="LiveId" clId="{F4815472-5E98-403B-A652-F3BC2DC19B0C}" dt="2023-03-13T16:43:30.031" v="3668" actId="26606"/>
          <ac:spMkLst>
            <pc:docMk/>
            <pc:sldMk cId="1944646277" sldId="262"/>
            <ac:spMk id="16" creationId="{D2B78728-A580-49A7-84F9-6EF6F583ADE0}"/>
          </ac:spMkLst>
        </pc:spChg>
        <pc:spChg chg="add">
          <ac:chgData name="Gian Duri Stalvies" userId="21ee7bc7d796d7fa" providerId="LiveId" clId="{F4815472-5E98-403B-A652-F3BC2DC19B0C}" dt="2023-03-13T16:43:30.031" v="3668" actId="26606"/>
          <ac:spMkLst>
            <pc:docMk/>
            <pc:sldMk cId="1944646277" sldId="262"/>
            <ac:spMk id="18" creationId="{38FAA1A1-D861-433F-88FA-1E9D6FD31D11}"/>
          </ac:spMkLst>
        </pc:spChg>
        <pc:spChg chg="add">
          <ac:chgData name="Gian Duri Stalvies" userId="21ee7bc7d796d7fa" providerId="LiveId" clId="{F4815472-5E98-403B-A652-F3BC2DC19B0C}" dt="2023-03-13T16:43:30.031" v="3668" actId="26606"/>
          <ac:spMkLst>
            <pc:docMk/>
            <pc:sldMk cId="1944646277" sldId="262"/>
            <ac:spMk id="20" creationId="{8D71EDA1-87BF-4D5D-AB79-F346FD19278A}"/>
          </ac:spMkLst>
        </pc:spChg>
      </pc:sldChg>
      <pc:sldChg chg="del">
        <pc:chgData name="Gian Duri Stalvies" userId="21ee7bc7d796d7fa" providerId="LiveId" clId="{F4815472-5E98-403B-A652-F3BC2DC19B0C}" dt="2023-03-11T19:33:43.364" v="129" actId="47"/>
        <pc:sldMkLst>
          <pc:docMk/>
          <pc:sldMk cId="4275321417" sldId="263"/>
        </pc:sldMkLst>
      </pc:sldChg>
      <pc:sldChg chg="del">
        <pc:chgData name="Gian Duri Stalvies" userId="21ee7bc7d796d7fa" providerId="LiveId" clId="{F4815472-5E98-403B-A652-F3BC2DC19B0C}" dt="2023-03-12T18:57:33.203" v="1043" actId="47"/>
        <pc:sldMkLst>
          <pc:docMk/>
          <pc:sldMk cId="3461096924" sldId="264"/>
        </pc:sldMkLst>
      </pc:sldChg>
      <pc:sldChg chg="del">
        <pc:chgData name="Gian Duri Stalvies" userId="21ee7bc7d796d7fa" providerId="LiveId" clId="{F4815472-5E98-403B-A652-F3BC2DC19B0C}" dt="2023-03-11T19:33:53.490" v="130" actId="47"/>
        <pc:sldMkLst>
          <pc:docMk/>
          <pc:sldMk cId="1605649278" sldId="265"/>
        </pc:sldMkLst>
      </pc:sldChg>
      <pc:sldChg chg="del">
        <pc:chgData name="Gian Duri Stalvies" userId="21ee7bc7d796d7fa" providerId="LiveId" clId="{F4815472-5E98-403B-A652-F3BC2DC19B0C}" dt="2023-03-11T19:33:58.546" v="131" actId="47"/>
        <pc:sldMkLst>
          <pc:docMk/>
          <pc:sldMk cId="1032156244" sldId="266"/>
        </pc:sldMkLst>
      </pc:sldChg>
      <pc:sldChg chg="addSp delSp modSp mod ord">
        <pc:chgData name="Gian Duri Stalvies" userId="21ee7bc7d796d7fa" providerId="LiveId" clId="{F4815472-5E98-403B-A652-F3BC2DC19B0C}" dt="2023-03-12T19:17:34.451" v="1314" actId="5793"/>
        <pc:sldMkLst>
          <pc:docMk/>
          <pc:sldMk cId="2411867174" sldId="267"/>
        </pc:sldMkLst>
        <pc:spChg chg="mod">
          <ac:chgData name="Gian Duri Stalvies" userId="21ee7bc7d796d7fa" providerId="LiveId" clId="{F4815472-5E98-403B-A652-F3BC2DC19B0C}" dt="2023-03-12T19:17:34.451" v="1314" actId="5793"/>
          <ac:spMkLst>
            <pc:docMk/>
            <pc:sldMk cId="2411867174" sldId="267"/>
            <ac:spMk id="3" creationId="{EE583FE2-8B17-4348-8865-DDF92D0EA1E2}"/>
          </ac:spMkLst>
        </pc:spChg>
        <pc:picChg chg="add del mod">
          <ac:chgData name="Gian Duri Stalvies" userId="21ee7bc7d796d7fa" providerId="LiveId" clId="{F4815472-5E98-403B-A652-F3BC2DC19B0C}" dt="2023-03-12T19:11:48.686" v="1084" actId="478"/>
          <ac:picMkLst>
            <pc:docMk/>
            <pc:sldMk cId="2411867174" sldId="267"/>
            <ac:picMk id="5" creationId="{F64BDBF8-9E0F-18F6-473D-A2F298B907EF}"/>
          </ac:picMkLst>
        </pc:picChg>
        <pc:picChg chg="add mod">
          <ac:chgData name="Gian Duri Stalvies" userId="21ee7bc7d796d7fa" providerId="LiveId" clId="{F4815472-5E98-403B-A652-F3BC2DC19B0C}" dt="2023-03-12T19:14:11.339" v="1218" actId="1037"/>
          <ac:picMkLst>
            <pc:docMk/>
            <pc:sldMk cId="2411867174" sldId="267"/>
            <ac:picMk id="7" creationId="{E52CAB5B-4880-694D-99D6-73076A8BA990}"/>
          </ac:picMkLst>
        </pc:picChg>
        <pc:picChg chg="add mod">
          <ac:chgData name="Gian Duri Stalvies" userId="21ee7bc7d796d7fa" providerId="LiveId" clId="{F4815472-5E98-403B-A652-F3BC2DC19B0C}" dt="2023-03-12T19:17:17.906" v="1309" actId="14100"/>
          <ac:picMkLst>
            <pc:docMk/>
            <pc:sldMk cId="2411867174" sldId="267"/>
            <ac:picMk id="9" creationId="{8B3A326B-73C9-2D67-816D-1716522D9B46}"/>
          </ac:picMkLst>
        </pc:picChg>
      </pc:sldChg>
      <pc:sldChg chg="modSp del mod">
        <pc:chgData name="Gian Duri Stalvies" userId="21ee7bc7d796d7fa" providerId="LiveId" clId="{F4815472-5E98-403B-A652-F3BC2DC19B0C}" dt="2023-03-12T19:22:18.572" v="1451" actId="47"/>
        <pc:sldMkLst>
          <pc:docMk/>
          <pc:sldMk cId="3125823659" sldId="268"/>
        </pc:sldMkLst>
        <pc:spChg chg="mod">
          <ac:chgData name="Gian Duri Stalvies" userId="21ee7bc7d796d7fa" providerId="LiveId" clId="{F4815472-5E98-403B-A652-F3BC2DC19B0C}" dt="2023-03-12T19:16:00.102" v="1236" actId="12"/>
          <ac:spMkLst>
            <pc:docMk/>
            <pc:sldMk cId="3125823659" sldId="268"/>
            <ac:spMk id="3" creationId="{EE583FE2-8B17-4348-8865-DDF92D0EA1E2}"/>
          </ac:spMkLst>
        </pc:spChg>
      </pc:sldChg>
      <pc:sldChg chg="del">
        <pc:chgData name="Gian Duri Stalvies" userId="21ee7bc7d796d7fa" providerId="LiveId" clId="{F4815472-5E98-403B-A652-F3BC2DC19B0C}" dt="2023-03-11T19:36:00.560" v="236" actId="47"/>
        <pc:sldMkLst>
          <pc:docMk/>
          <pc:sldMk cId="2676774900" sldId="269"/>
        </pc:sldMkLst>
      </pc:sldChg>
      <pc:sldChg chg="ord">
        <pc:chgData name="Gian Duri Stalvies" userId="21ee7bc7d796d7fa" providerId="LiveId" clId="{F4815472-5E98-403B-A652-F3BC2DC19B0C}" dt="2023-03-11T19:22:35.544" v="6"/>
        <pc:sldMkLst>
          <pc:docMk/>
          <pc:sldMk cId="725983727" sldId="270"/>
        </pc:sldMkLst>
      </pc:sldChg>
      <pc:sldChg chg="del">
        <pc:chgData name="Gian Duri Stalvies" userId="21ee7bc7d796d7fa" providerId="LiveId" clId="{F4815472-5E98-403B-A652-F3BC2DC19B0C}" dt="2023-03-11T19:36:02.248" v="237" actId="47"/>
        <pc:sldMkLst>
          <pc:docMk/>
          <pc:sldMk cId="3440632108" sldId="271"/>
        </pc:sldMkLst>
      </pc:sldChg>
      <pc:sldChg chg="ord">
        <pc:chgData name="Gian Duri Stalvies" userId="21ee7bc7d796d7fa" providerId="LiveId" clId="{F4815472-5E98-403B-A652-F3BC2DC19B0C}" dt="2023-03-11T19:22:57.702" v="8"/>
        <pc:sldMkLst>
          <pc:docMk/>
          <pc:sldMk cId="535476571" sldId="272"/>
        </pc:sldMkLst>
      </pc:sldChg>
      <pc:sldChg chg="del ord">
        <pc:chgData name="Gian Duri Stalvies" userId="21ee7bc7d796d7fa" providerId="LiveId" clId="{F4815472-5E98-403B-A652-F3BC2DC19B0C}" dt="2023-03-13T07:49:56.264" v="2232" actId="47"/>
        <pc:sldMkLst>
          <pc:docMk/>
          <pc:sldMk cId="3605933556" sldId="273"/>
        </pc:sldMkLst>
      </pc:sldChg>
      <pc:sldChg chg="del">
        <pc:chgData name="Gian Duri Stalvies" userId="21ee7bc7d796d7fa" providerId="LiveId" clId="{F4815472-5E98-403B-A652-F3BC2DC19B0C}" dt="2023-03-11T19:36:03.295" v="238" actId="47"/>
        <pc:sldMkLst>
          <pc:docMk/>
          <pc:sldMk cId="1805395857" sldId="274"/>
        </pc:sldMkLst>
      </pc:sldChg>
      <pc:sldChg chg="ord">
        <pc:chgData name="Gian Duri Stalvies" userId="21ee7bc7d796d7fa" providerId="LiveId" clId="{F4815472-5E98-403B-A652-F3BC2DC19B0C}" dt="2023-03-11T19:23:21.501" v="10"/>
        <pc:sldMkLst>
          <pc:docMk/>
          <pc:sldMk cId="1247807498" sldId="275"/>
        </pc:sldMkLst>
      </pc:sldChg>
      <pc:sldChg chg="addSp delSp modSp mod">
        <pc:chgData name="Gian Duri Stalvies" userId="21ee7bc7d796d7fa" providerId="LiveId" clId="{F4815472-5E98-403B-A652-F3BC2DC19B0C}" dt="2023-03-14T03:48:19.873" v="3698" actId="20577"/>
        <pc:sldMkLst>
          <pc:docMk/>
          <pc:sldMk cId="1433392657" sldId="276"/>
        </pc:sldMkLst>
        <pc:spChg chg="mod">
          <ac:chgData name="Gian Duri Stalvies" userId="21ee7bc7d796d7fa" providerId="LiveId" clId="{F4815472-5E98-403B-A652-F3BC2DC19B0C}" dt="2023-03-14T03:48:19.873" v="3698" actId="20577"/>
          <ac:spMkLst>
            <pc:docMk/>
            <pc:sldMk cId="1433392657" sldId="276"/>
            <ac:spMk id="2" creationId="{45EF91AF-79CD-416F-A446-27F986A398B4}"/>
          </ac:spMkLst>
        </pc:spChg>
        <pc:spChg chg="mod">
          <ac:chgData name="Gian Duri Stalvies" userId="21ee7bc7d796d7fa" providerId="LiveId" clId="{F4815472-5E98-403B-A652-F3BC2DC19B0C}" dt="2023-03-12T19:51:07.048" v="1899" actId="20577"/>
          <ac:spMkLst>
            <pc:docMk/>
            <pc:sldMk cId="1433392657" sldId="276"/>
            <ac:spMk id="3" creationId="{13C1D569-DB57-B05E-8F65-5EA9C78C31E0}"/>
          </ac:spMkLst>
        </pc:spChg>
        <pc:picChg chg="del">
          <ac:chgData name="Gian Duri Stalvies" userId="21ee7bc7d796d7fa" providerId="LiveId" clId="{F4815472-5E98-403B-A652-F3BC2DC19B0C}" dt="2023-03-11T19:13:48.021" v="0" actId="478"/>
          <ac:picMkLst>
            <pc:docMk/>
            <pc:sldMk cId="1433392657" sldId="276"/>
            <ac:picMk id="5" creationId="{9F5386F9-220F-BDB4-4E0E-D714621106B9}"/>
          </ac:picMkLst>
        </pc:picChg>
        <pc:picChg chg="add mod">
          <ac:chgData name="Gian Duri Stalvies" userId="21ee7bc7d796d7fa" providerId="LiveId" clId="{F4815472-5E98-403B-A652-F3BC2DC19B0C}" dt="2023-03-11T19:21:40.263" v="4" actId="962"/>
          <ac:picMkLst>
            <pc:docMk/>
            <pc:sldMk cId="1433392657" sldId="276"/>
            <ac:picMk id="6" creationId="{073620F8-739E-E708-5083-1B33D7935AC2}"/>
          </ac:picMkLst>
        </pc:picChg>
        <pc:picChg chg="add mod">
          <ac:chgData name="Gian Duri Stalvies" userId="21ee7bc7d796d7fa" providerId="LiveId" clId="{F4815472-5E98-403B-A652-F3BC2DC19B0C}" dt="2023-03-12T19:50:09.579" v="1894" actId="1037"/>
          <ac:picMkLst>
            <pc:docMk/>
            <pc:sldMk cId="1433392657" sldId="276"/>
            <ac:picMk id="8" creationId="{1D3B8F5D-BAE5-A052-6B49-823B2BE45DBF}"/>
          </ac:picMkLst>
        </pc:picChg>
      </pc:sldChg>
      <pc:sldChg chg="addSp delSp modSp mod ord">
        <pc:chgData name="Gian Duri Stalvies" userId="21ee7bc7d796d7fa" providerId="LiveId" clId="{F4815472-5E98-403B-A652-F3BC2DC19B0C}" dt="2023-03-13T16:28:21.690" v="3512" actId="14100"/>
        <pc:sldMkLst>
          <pc:docMk/>
          <pc:sldMk cId="422339603" sldId="278"/>
        </pc:sldMkLst>
        <pc:spChg chg="add mod">
          <ac:chgData name="Gian Duri Stalvies" userId="21ee7bc7d796d7fa" providerId="LiveId" clId="{F4815472-5E98-403B-A652-F3BC2DC19B0C}" dt="2023-03-13T16:28:21.690" v="3512" actId="14100"/>
          <ac:spMkLst>
            <pc:docMk/>
            <pc:sldMk cId="422339603" sldId="278"/>
            <ac:spMk id="4" creationId="{D13B3591-D73B-8420-BBD5-809D85B458EF}"/>
          </ac:spMkLst>
        </pc:spChg>
        <pc:picChg chg="del">
          <ac:chgData name="Gian Duri Stalvies" userId="21ee7bc7d796d7fa" providerId="LiveId" clId="{F4815472-5E98-403B-A652-F3BC2DC19B0C}" dt="2023-03-13T16:27:08.181" v="3499" actId="478"/>
          <ac:picMkLst>
            <pc:docMk/>
            <pc:sldMk cId="422339603" sldId="278"/>
            <ac:picMk id="3" creationId="{3A24200B-A16C-0711-955E-DC171CF411EA}"/>
          </ac:picMkLst>
        </pc:picChg>
      </pc:sldChg>
      <pc:sldChg chg="ord">
        <pc:chgData name="Gian Duri Stalvies" userId="21ee7bc7d796d7fa" providerId="LiveId" clId="{F4815472-5E98-403B-A652-F3BC2DC19B0C}" dt="2023-03-12T19:16:33.593" v="1238"/>
        <pc:sldMkLst>
          <pc:docMk/>
          <pc:sldMk cId="1584908130" sldId="279"/>
        </pc:sldMkLst>
      </pc:sldChg>
      <pc:sldChg chg="ord">
        <pc:chgData name="Gian Duri Stalvies" userId="21ee7bc7d796d7fa" providerId="LiveId" clId="{F4815472-5E98-403B-A652-F3BC2DC19B0C}" dt="2023-03-12T19:16:36.313" v="1240"/>
        <pc:sldMkLst>
          <pc:docMk/>
          <pc:sldMk cId="2879352307" sldId="280"/>
        </pc:sldMkLst>
      </pc:sldChg>
      <pc:sldChg chg="ord">
        <pc:chgData name="Gian Duri Stalvies" userId="21ee7bc7d796d7fa" providerId="LiveId" clId="{F4815472-5E98-403B-A652-F3BC2DC19B0C}" dt="2023-03-11T19:24:51.907" v="14"/>
        <pc:sldMkLst>
          <pc:docMk/>
          <pc:sldMk cId="3240582238" sldId="281"/>
        </pc:sldMkLst>
      </pc:sldChg>
      <pc:sldChg chg="ord">
        <pc:chgData name="Gian Duri Stalvies" userId="21ee7bc7d796d7fa" providerId="LiveId" clId="{F4815472-5E98-403B-A652-F3BC2DC19B0C}" dt="2023-03-11T19:26:41.496" v="18"/>
        <pc:sldMkLst>
          <pc:docMk/>
          <pc:sldMk cId="111165945" sldId="282"/>
        </pc:sldMkLst>
      </pc:sldChg>
      <pc:sldChg chg="addSp delSp modSp mod modClrScheme delDesignElem chgLayout">
        <pc:chgData name="Gian Duri Stalvies" userId="21ee7bc7d796d7fa" providerId="LiveId" clId="{F4815472-5E98-403B-A652-F3BC2DC19B0C}" dt="2023-03-12T18:13:41.384" v="408" actId="14100"/>
        <pc:sldMkLst>
          <pc:docMk/>
          <pc:sldMk cId="49582282" sldId="283"/>
        </pc:sldMkLst>
        <pc:spChg chg="add mod ord">
          <ac:chgData name="Gian Duri Stalvies" userId="21ee7bc7d796d7fa" providerId="LiveId" clId="{F4815472-5E98-403B-A652-F3BC2DC19B0C}" dt="2023-03-12T17:46:11.743" v="332" actId="700"/>
          <ac:spMkLst>
            <pc:docMk/>
            <pc:sldMk cId="49582282" sldId="283"/>
            <ac:spMk id="4" creationId="{C4BB40DD-340A-FAC6-8631-3177E7510616}"/>
          </ac:spMkLst>
        </pc:spChg>
        <pc:spChg chg="del">
          <ac:chgData name="Gian Duri Stalvies" userId="21ee7bc7d796d7fa" providerId="LiveId" clId="{F4815472-5E98-403B-A652-F3BC2DC19B0C}" dt="2023-03-12T17:45:28.268" v="309" actId="700"/>
          <ac:spMkLst>
            <pc:docMk/>
            <pc:sldMk cId="49582282" sldId="283"/>
            <ac:spMk id="5" creationId="{F3060C83-F051-4F0E-ABAD-AA0DFC48B218}"/>
          </ac:spMkLst>
        </pc:spChg>
        <pc:spChg chg="del">
          <ac:chgData name="Gian Duri Stalvies" userId="21ee7bc7d796d7fa" providerId="LiveId" clId="{F4815472-5E98-403B-A652-F3BC2DC19B0C}" dt="2023-03-12T17:45:28.268" v="309" actId="700"/>
          <ac:spMkLst>
            <pc:docMk/>
            <pc:sldMk cId="49582282" sldId="283"/>
            <ac:spMk id="6" creationId="{83C98ABE-055B-441F-B07E-44F97F083C39}"/>
          </ac:spMkLst>
        </pc:spChg>
        <pc:spChg chg="del">
          <ac:chgData name="Gian Duri Stalvies" userId="21ee7bc7d796d7fa" providerId="LiveId" clId="{F4815472-5E98-403B-A652-F3BC2DC19B0C}" dt="2023-03-12T17:45:28.268" v="309" actId="700"/>
          <ac:spMkLst>
            <pc:docMk/>
            <pc:sldMk cId="49582282" sldId="283"/>
            <ac:spMk id="7" creationId="{29FDB030-9B49-4CED-8CCD-4D99382388AC}"/>
          </ac:spMkLst>
        </pc:spChg>
        <pc:spChg chg="add del mod ord">
          <ac:chgData name="Gian Duri Stalvies" userId="21ee7bc7d796d7fa" providerId="LiveId" clId="{F4815472-5E98-403B-A652-F3BC2DC19B0C}" dt="2023-03-12T17:45:59.636" v="330" actId="478"/>
          <ac:spMkLst>
            <pc:docMk/>
            <pc:sldMk cId="49582282" sldId="283"/>
            <ac:spMk id="8" creationId="{355FFBF4-AA0F-9A44-A91E-C1A919E4032C}"/>
          </ac:spMkLst>
        </pc:spChg>
        <pc:spChg chg="del">
          <ac:chgData name="Gian Duri Stalvies" userId="21ee7bc7d796d7fa" providerId="LiveId" clId="{F4815472-5E98-403B-A652-F3BC2DC19B0C}" dt="2023-03-12T17:45:28.268" v="309" actId="700"/>
          <ac:spMkLst>
            <pc:docMk/>
            <pc:sldMk cId="49582282" sldId="283"/>
            <ac:spMk id="9" creationId="{3783CA14-24A1-485C-8B30-D6A5D87987AD}"/>
          </ac:spMkLst>
        </pc:spChg>
        <pc:spChg chg="add del mod ord">
          <ac:chgData name="Gian Duri Stalvies" userId="21ee7bc7d796d7fa" providerId="LiveId" clId="{F4815472-5E98-403B-A652-F3BC2DC19B0C}" dt="2023-03-12T17:46:11.743" v="332" actId="700"/>
          <ac:spMkLst>
            <pc:docMk/>
            <pc:sldMk cId="49582282" sldId="283"/>
            <ac:spMk id="10" creationId="{67AC5FCD-E4EA-4D85-C032-291A521F3E5C}"/>
          </ac:spMkLst>
        </pc:spChg>
        <pc:spChg chg="del">
          <ac:chgData name="Gian Duri Stalvies" userId="21ee7bc7d796d7fa" providerId="LiveId" clId="{F4815472-5E98-403B-A652-F3BC2DC19B0C}" dt="2023-03-12T17:45:28.268" v="309" actId="700"/>
          <ac:spMkLst>
            <pc:docMk/>
            <pc:sldMk cId="49582282" sldId="283"/>
            <ac:spMk id="11" creationId="{9A97C86A-04D6-40F7-AE84-31AB43E6A846}"/>
          </ac:spMkLst>
        </pc:spChg>
        <pc:spChg chg="add del mod ord">
          <ac:chgData name="Gian Duri Stalvies" userId="21ee7bc7d796d7fa" providerId="LiveId" clId="{F4815472-5E98-403B-A652-F3BC2DC19B0C}" dt="2023-03-12T17:56:02.125" v="333" actId="931"/>
          <ac:spMkLst>
            <pc:docMk/>
            <pc:sldMk cId="49582282" sldId="283"/>
            <ac:spMk id="12" creationId="{96C828E5-79ED-9FCE-78C3-0A6251A39D63}"/>
          </ac:spMkLst>
        </pc:spChg>
        <pc:spChg chg="del">
          <ac:chgData name="Gian Duri Stalvies" userId="21ee7bc7d796d7fa" providerId="LiveId" clId="{F4815472-5E98-403B-A652-F3BC2DC19B0C}" dt="2023-03-12T17:45:28.268" v="309" actId="700"/>
          <ac:spMkLst>
            <pc:docMk/>
            <pc:sldMk cId="49582282" sldId="283"/>
            <ac:spMk id="13" creationId="{FF9F2414-84E8-453E-B1F3-389FDE8192D9}"/>
          </ac:spMkLst>
        </pc:spChg>
        <pc:spChg chg="add mod ord">
          <ac:chgData name="Gian Duri Stalvies" userId="21ee7bc7d796d7fa" providerId="LiveId" clId="{F4815472-5E98-403B-A652-F3BC2DC19B0C}" dt="2023-03-12T18:12:15.031" v="365" actId="20577"/>
          <ac:spMkLst>
            <pc:docMk/>
            <pc:sldMk cId="49582282" sldId="283"/>
            <ac:spMk id="14" creationId="{39873AEB-4E26-1277-6F77-9CEBC23E402B}"/>
          </ac:spMkLst>
        </pc:spChg>
        <pc:spChg chg="del">
          <ac:chgData name="Gian Duri Stalvies" userId="21ee7bc7d796d7fa" providerId="LiveId" clId="{F4815472-5E98-403B-A652-F3BC2DC19B0C}" dt="2023-03-12T17:45:28.268" v="309" actId="700"/>
          <ac:spMkLst>
            <pc:docMk/>
            <pc:sldMk cId="49582282" sldId="283"/>
            <ac:spMk id="15" creationId="{3ECA69A1-7536-43AC-85EF-C7106179F5ED}"/>
          </ac:spMkLst>
        </pc:spChg>
        <pc:picChg chg="add del mod">
          <ac:chgData name="Gian Duri Stalvies" userId="21ee7bc7d796d7fa" providerId="LiveId" clId="{F4815472-5E98-403B-A652-F3BC2DC19B0C}" dt="2023-03-12T17:46:03.250" v="331" actId="478"/>
          <ac:picMkLst>
            <pc:docMk/>
            <pc:sldMk cId="49582282" sldId="283"/>
            <ac:picMk id="2" creationId="{AF049B35-2110-3A97-5B38-28B30FFDAF7D}"/>
          </ac:picMkLst>
        </pc:picChg>
        <pc:picChg chg="del">
          <ac:chgData name="Gian Duri Stalvies" userId="21ee7bc7d796d7fa" providerId="LiveId" clId="{F4815472-5E98-403B-A652-F3BC2DC19B0C}" dt="2023-03-12T17:45:09.229" v="307" actId="478"/>
          <ac:picMkLst>
            <pc:docMk/>
            <pc:sldMk cId="49582282" sldId="283"/>
            <ac:picMk id="3" creationId="{E7D98FF5-9678-A590-598A-245E3516F93C}"/>
          </ac:picMkLst>
        </pc:picChg>
        <pc:picChg chg="add mod">
          <ac:chgData name="Gian Duri Stalvies" userId="21ee7bc7d796d7fa" providerId="LiveId" clId="{F4815472-5E98-403B-A652-F3BC2DC19B0C}" dt="2023-03-12T18:13:41.384" v="408" actId="14100"/>
          <ac:picMkLst>
            <pc:docMk/>
            <pc:sldMk cId="49582282" sldId="283"/>
            <ac:picMk id="17" creationId="{D6F8A7CD-DC5F-9D9D-11C0-9F7D38C507F3}"/>
          </ac:picMkLst>
        </pc:picChg>
      </pc:sldChg>
      <pc:sldChg chg="del">
        <pc:chgData name="Gian Duri Stalvies" userId="21ee7bc7d796d7fa" providerId="LiveId" clId="{F4815472-5E98-403B-A652-F3BC2DC19B0C}" dt="2023-03-12T18:14:19.210" v="413" actId="47"/>
        <pc:sldMkLst>
          <pc:docMk/>
          <pc:sldMk cId="3923177975" sldId="284"/>
        </pc:sldMkLst>
      </pc:sldChg>
      <pc:sldChg chg="del">
        <pc:chgData name="Gian Duri Stalvies" userId="21ee7bc7d796d7fa" providerId="LiveId" clId="{F4815472-5E98-403B-A652-F3BC2DC19B0C}" dt="2023-03-12T18:14:22.930" v="414" actId="47"/>
        <pc:sldMkLst>
          <pc:docMk/>
          <pc:sldMk cId="1922525622" sldId="285"/>
        </pc:sldMkLst>
      </pc:sldChg>
      <pc:sldChg chg="del">
        <pc:chgData name="Gian Duri Stalvies" userId="21ee7bc7d796d7fa" providerId="LiveId" clId="{F4815472-5E98-403B-A652-F3BC2DC19B0C}" dt="2023-03-13T10:22:34.245" v="2672" actId="47"/>
        <pc:sldMkLst>
          <pc:docMk/>
          <pc:sldMk cId="3866359948" sldId="286"/>
        </pc:sldMkLst>
      </pc:sldChg>
      <pc:sldChg chg="del">
        <pc:chgData name="Gian Duri Stalvies" userId="21ee7bc7d796d7fa" providerId="LiveId" clId="{F4815472-5E98-403B-A652-F3BC2DC19B0C}" dt="2023-03-13T10:22:36.311" v="2673" actId="47"/>
        <pc:sldMkLst>
          <pc:docMk/>
          <pc:sldMk cId="3417902559" sldId="287"/>
        </pc:sldMkLst>
      </pc:sldChg>
      <pc:sldChg chg="del">
        <pc:chgData name="Gian Duri Stalvies" userId="21ee7bc7d796d7fa" providerId="LiveId" clId="{F4815472-5E98-403B-A652-F3BC2DC19B0C}" dt="2023-03-13T08:06:58.617" v="2293" actId="47"/>
        <pc:sldMkLst>
          <pc:docMk/>
          <pc:sldMk cId="1134646029" sldId="288"/>
        </pc:sldMkLst>
      </pc:sldChg>
      <pc:sldChg chg="ord">
        <pc:chgData name="Gian Duri Stalvies" userId="21ee7bc7d796d7fa" providerId="LiveId" clId="{F4815472-5E98-403B-A652-F3BC2DC19B0C}" dt="2023-03-11T19:25:15.532" v="16"/>
        <pc:sldMkLst>
          <pc:docMk/>
          <pc:sldMk cId="3341290167" sldId="289"/>
        </pc:sldMkLst>
      </pc:sldChg>
      <pc:sldChg chg="new del">
        <pc:chgData name="Gian Duri Stalvies" userId="21ee7bc7d796d7fa" providerId="LiveId" clId="{F4815472-5E98-403B-A652-F3BC2DC19B0C}" dt="2023-03-11T19:28:46.538" v="26" actId="2696"/>
        <pc:sldMkLst>
          <pc:docMk/>
          <pc:sldMk cId="207784605" sldId="290"/>
        </pc:sldMkLst>
      </pc:sldChg>
      <pc:sldChg chg="addSp modSp new mod modClrScheme chgLayout">
        <pc:chgData name="Gian Duri Stalvies" userId="21ee7bc7d796d7fa" providerId="LiveId" clId="{F4815472-5E98-403B-A652-F3BC2DC19B0C}" dt="2023-03-13T07:36:51.271" v="2172" actId="20577"/>
        <pc:sldMkLst>
          <pc:docMk/>
          <pc:sldMk cId="716160127" sldId="290"/>
        </pc:sldMkLst>
        <pc:spChg chg="add mod">
          <ac:chgData name="Gian Duri Stalvies" userId="21ee7bc7d796d7fa" providerId="LiveId" clId="{F4815472-5E98-403B-A652-F3BC2DC19B0C}" dt="2023-03-13T07:36:51.271" v="2172" actId="20577"/>
          <ac:spMkLst>
            <pc:docMk/>
            <pc:sldMk cId="716160127" sldId="290"/>
            <ac:spMk id="2" creationId="{E7D3D69F-162B-C3E2-76A0-733DD751D3DA}"/>
          </ac:spMkLst>
        </pc:spChg>
        <pc:spChg chg="add mod">
          <ac:chgData name="Gian Duri Stalvies" userId="21ee7bc7d796d7fa" providerId="LiveId" clId="{F4815472-5E98-403B-A652-F3BC2DC19B0C}" dt="2023-03-13T07:36:33.539" v="2166" actId="20577"/>
          <ac:spMkLst>
            <pc:docMk/>
            <pc:sldMk cId="716160127" sldId="290"/>
            <ac:spMk id="3" creationId="{828F4EBD-2AF7-BD53-26F3-D7241F41C764}"/>
          </ac:spMkLst>
        </pc:spChg>
      </pc:sldChg>
      <pc:sldChg chg="addSp delSp modSp new del mod setBg modClrScheme chgLayout">
        <pc:chgData name="Gian Duri Stalvies" userId="21ee7bc7d796d7fa" providerId="LiveId" clId="{F4815472-5E98-403B-A652-F3BC2DC19B0C}" dt="2023-03-12T18:57:15.129" v="1042" actId="47"/>
        <pc:sldMkLst>
          <pc:docMk/>
          <pc:sldMk cId="4185312348" sldId="291"/>
        </pc:sldMkLst>
        <pc:spChg chg="add del mod ord">
          <ac:chgData name="Gian Duri Stalvies" userId="21ee7bc7d796d7fa" providerId="LiveId" clId="{F4815472-5E98-403B-A652-F3BC2DC19B0C}" dt="2023-03-11T19:31:22.174" v="71" actId="700"/>
          <ac:spMkLst>
            <pc:docMk/>
            <pc:sldMk cId="4185312348" sldId="291"/>
            <ac:spMk id="2" creationId="{744F729F-3E59-2F4F-8A45-CDAF09187EF0}"/>
          </ac:spMkLst>
        </pc:spChg>
        <pc:spChg chg="add del mod ord">
          <ac:chgData name="Gian Duri Stalvies" userId="21ee7bc7d796d7fa" providerId="LiveId" clId="{F4815472-5E98-403B-A652-F3BC2DC19B0C}" dt="2023-03-11T19:31:22.174" v="71" actId="700"/>
          <ac:spMkLst>
            <pc:docMk/>
            <pc:sldMk cId="4185312348" sldId="291"/>
            <ac:spMk id="3" creationId="{5F33108B-12B4-F746-0F92-9CDDD2CCC22D}"/>
          </ac:spMkLst>
        </pc:spChg>
        <pc:spChg chg="add mod ord">
          <ac:chgData name="Gian Duri Stalvies" userId="21ee7bc7d796d7fa" providerId="LiveId" clId="{F4815472-5E98-403B-A652-F3BC2DC19B0C}" dt="2023-03-12T18:56:39.952" v="1038" actId="403"/>
          <ac:spMkLst>
            <pc:docMk/>
            <pc:sldMk cId="4185312348" sldId="291"/>
            <ac:spMk id="4" creationId="{F1A38BF4-C65B-0ABE-E3CE-BA69531F2F16}"/>
          </ac:spMkLst>
        </pc:spChg>
        <pc:spChg chg="add mod ord">
          <ac:chgData name="Gian Duri Stalvies" userId="21ee7bc7d796d7fa" providerId="LiveId" clId="{F4815472-5E98-403B-A652-F3BC2DC19B0C}" dt="2023-03-12T18:34:43.299" v="514" actId="26606"/>
          <ac:spMkLst>
            <pc:docMk/>
            <pc:sldMk cId="4185312348" sldId="291"/>
            <ac:spMk id="5" creationId="{95835FE6-1A0C-EAD5-8B31-57B024300A53}"/>
          </ac:spMkLst>
        </pc:spChg>
        <pc:spChg chg="add del mod ord">
          <ac:chgData name="Gian Duri Stalvies" userId="21ee7bc7d796d7fa" providerId="LiveId" clId="{F4815472-5E98-403B-A652-F3BC2DC19B0C}" dt="2023-03-12T18:18:05.435" v="435" actId="700"/>
          <ac:spMkLst>
            <pc:docMk/>
            <pc:sldMk cId="4185312348" sldId="291"/>
            <ac:spMk id="6" creationId="{6129E2C0-426E-9314-E9FF-1B81DD92CA64}"/>
          </ac:spMkLst>
        </pc:spChg>
        <pc:spChg chg="add del mod ord">
          <ac:chgData name="Gian Duri Stalvies" userId="21ee7bc7d796d7fa" providerId="LiveId" clId="{F4815472-5E98-403B-A652-F3BC2DC19B0C}" dt="2023-03-12T18:23:06.529" v="436" actId="700"/>
          <ac:spMkLst>
            <pc:docMk/>
            <pc:sldMk cId="4185312348" sldId="291"/>
            <ac:spMk id="7" creationId="{4603DBFB-44C0-1BE9-0A00-DA52EDD203DA}"/>
          </ac:spMkLst>
        </pc:spChg>
        <pc:spChg chg="add del mod ord">
          <ac:chgData name="Gian Duri Stalvies" userId="21ee7bc7d796d7fa" providerId="LiveId" clId="{F4815472-5E98-403B-A652-F3BC2DC19B0C}" dt="2023-03-12T18:30:29.369" v="502" actId="931"/>
          <ac:spMkLst>
            <pc:docMk/>
            <pc:sldMk cId="4185312348" sldId="291"/>
            <ac:spMk id="8" creationId="{49498A98-6E6B-14DE-C564-8AD917785E10}"/>
          </ac:spMkLst>
        </pc:spChg>
        <pc:spChg chg="add del mod">
          <ac:chgData name="Gian Duri Stalvies" userId="21ee7bc7d796d7fa" providerId="LiveId" clId="{F4815472-5E98-403B-A652-F3BC2DC19B0C}" dt="2023-03-12T18:33:29.220" v="505" actId="931"/>
          <ac:spMkLst>
            <pc:docMk/>
            <pc:sldMk cId="4185312348" sldId="291"/>
            <ac:spMk id="12" creationId="{562A2C5E-E4F2-20FA-8E57-06A64702E001}"/>
          </ac:spMkLst>
        </pc:spChg>
        <pc:spChg chg="add del mod">
          <ac:chgData name="Gian Duri Stalvies" userId="21ee7bc7d796d7fa" providerId="LiveId" clId="{F4815472-5E98-403B-A652-F3BC2DC19B0C}" dt="2023-03-12T18:34:01.021" v="507" actId="931"/>
          <ac:spMkLst>
            <pc:docMk/>
            <pc:sldMk cId="4185312348" sldId="291"/>
            <ac:spMk id="16" creationId="{C1192333-25F8-D2EE-E146-539F582F345F}"/>
          </ac:spMkLst>
        </pc:spChg>
        <pc:spChg chg="add del mod">
          <ac:chgData name="Gian Duri Stalvies" userId="21ee7bc7d796d7fa" providerId="LiveId" clId="{F4815472-5E98-403B-A652-F3BC2DC19B0C}" dt="2023-03-12T18:34:28.003" v="510"/>
          <ac:spMkLst>
            <pc:docMk/>
            <pc:sldMk cId="4185312348" sldId="291"/>
            <ac:spMk id="20" creationId="{899C76BC-5116-1921-4B89-F688A57DD825}"/>
          </ac:spMkLst>
        </pc:spChg>
        <pc:spChg chg="add del">
          <ac:chgData name="Gian Duri Stalvies" userId="21ee7bc7d796d7fa" providerId="LiveId" clId="{F4815472-5E98-403B-A652-F3BC2DC19B0C}" dt="2023-03-12T18:34:43.290" v="513" actId="26606"/>
          <ac:spMkLst>
            <pc:docMk/>
            <pc:sldMk cId="4185312348" sldId="291"/>
            <ac:spMk id="27" creationId="{201CC55D-ED54-4C5C-95E6-10947BD1103B}"/>
          </ac:spMkLst>
        </pc:spChg>
        <pc:spChg chg="add del">
          <ac:chgData name="Gian Duri Stalvies" userId="21ee7bc7d796d7fa" providerId="LiveId" clId="{F4815472-5E98-403B-A652-F3BC2DC19B0C}" dt="2023-03-12T18:34:43.290" v="513" actId="26606"/>
          <ac:spMkLst>
            <pc:docMk/>
            <pc:sldMk cId="4185312348" sldId="291"/>
            <ac:spMk id="33" creationId="{3873B707-463F-40B0-8227-E8CC6C67EB25}"/>
          </ac:spMkLst>
        </pc:spChg>
        <pc:spChg chg="add del">
          <ac:chgData name="Gian Duri Stalvies" userId="21ee7bc7d796d7fa" providerId="LiveId" clId="{F4815472-5E98-403B-A652-F3BC2DC19B0C}" dt="2023-03-12T18:34:43.290" v="513" actId="26606"/>
          <ac:spMkLst>
            <pc:docMk/>
            <pc:sldMk cId="4185312348" sldId="291"/>
            <ac:spMk id="35" creationId="{C13237C8-E62C-4F0D-A318-BD6FB6C2D138}"/>
          </ac:spMkLst>
        </pc:spChg>
        <pc:spChg chg="add del">
          <ac:chgData name="Gian Duri Stalvies" userId="21ee7bc7d796d7fa" providerId="LiveId" clId="{F4815472-5E98-403B-A652-F3BC2DC19B0C}" dt="2023-03-12T18:34:43.290" v="513" actId="26606"/>
          <ac:spMkLst>
            <pc:docMk/>
            <pc:sldMk cId="4185312348" sldId="291"/>
            <ac:spMk id="37" creationId="{19C9EAEA-39D0-4B0E-A0EB-51E7B26740B1}"/>
          </ac:spMkLst>
        </pc:spChg>
        <pc:spChg chg="add">
          <ac:chgData name="Gian Duri Stalvies" userId="21ee7bc7d796d7fa" providerId="LiveId" clId="{F4815472-5E98-403B-A652-F3BC2DC19B0C}" dt="2023-03-12T18:34:43.299" v="514" actId="26606"/>
          <ac:spMkLst>
            <pc:docMk/>
            <pc:sldMk cId="4185312348" sldId="291"/>
            <ac:spMk id="39" creationId="{F13C74B1-5B17-4795-BED0-7140497B445A}"/>
          </ac:spMkLst>
        </pc:spChg>
        <pc:spChg chg="add">
          <ac:chgData name="Gian Duri Stalvies" userId="21ee7bc7d796d7fa" providerId="LiveId" clId="{F4815472-5E98-403B-A652-F3BC2DC19B0C}" dt="2023-03-12T18:34:43.299" v="514" actId="26606"/>
          <ac:spMkLst>
            <pc:docMk/>
            <pc:sldMk cId="4185312348" sldId="291"/>
            <ac:spMk id="40" creationId="{D4974D33-8DC5-464E-8C6D-BE58F0669C17}"/>
          </ac:spMkLst>
        </pc:spChg>
        <pc:grpChg chg="add del">
          <ac:chgData name="Gian Duri Stalvies" userId="21ee7bc7d796d7fa" providerId="LiveId" clId="{F4815472-5E98-403B-A652-F3BC2DC19B0C}" dt="2023-03-12T18:34:43.290" v="513" actId="26606"/>
          <ac:grpSpMkLst>
            <pc:docMk/>
            <pc:sldMk cId="4185312348" sldId="291"/>
            <ac:grpSpMk id="29" creationId="{1DE889C7-FAD6-4397-98E2-05D503484459}"/>
          </ac:grpSpMkLst>
        </pc:grpChg>
        <pc:picChg chg="add del mod">
          <ac:chgData name="Gian Duri Stalvies" userId="21ee7bc7d796d7fa" providerId="LiveId" clId="{F4815472-5E98-403B-A652-F3BC2DC19B0C}" dt="2023-03-12T18:30:49.232" v="504" actId="478"/>
          <ac:picMkLst>
            <pc:docMk/>
            <pc:sldMk cId="4185312348" sldId="291"/>
            <ac:picMk id="10" creationId="{D9200C5E-EA9C-22A5-D09B-44F503920F4D}"/>
          </ac:picMkLst>
        </pc:picChg>
        <pc:picChg chg="add del mod">
          <ac:chgData name="Gian Duri Stalvies" userId="21ee7bc7d796d7fa" providerId="LiveId" clId="{F4815472-5E98-403B-A652-F3BC2DC19B0C}" dt="2023-03-12T18:33:37.417" v="506" actId="478"/>
          <ac:picMkLst>
            <pc:docMk/>
            <pc:sldMk cId="4185312348" sldId="291"/>
            <ac:picMk id="14" creationId="{431828A2-8023-FCE3-8BA8-DA4ADE6A8B60}"/>
          </ac:picMkLst>
        </pc:picChg>
        <pc:picChg chg="add del mod">
          <ac:chgData name="Gian Duri Stalvies" userId="21ee7bc7d796d7fa" providerId="LiveId" clId="{F4815472-5E98-403B-A652-F3BC2DC19B0C}" dt="2023-03-12T18:34:13.037" v="509" actId="478"/>
          <ac:picMkLst>
            <pc:docMk/>
            <pc:sldMk cId="4185312348" sldId="291"/>
            <ac:picMk id="18" creationId="{7EC6CC12-F91D-E27D-CDF6-8B9AD9E460A9}"/>
          </ac:picMkLst>
        </pc:picChg>
        <pc:picChg chg="add mod">
          <ac:chgData name="Gian Duri Stalvies" userId="21ee7bc7d796d7fa" providerId="LiveId" clId="{F4815472-5E98-403B-A652-F3BC2DC19B0C}" dt="2023-03-12T18:34:55.373" v="516" actId="1076"/>
          <ac:picMkLst>
            <pc:docMk/>
            <pc:sldMk cId="4185312348" sldId="291"/>
            <ac:picMk id="22" creationId="{AC14A989-3E03-F635-1E44-8241F729B78D}"/>
          </ac:picMkLst>
        </pc:picChg>
      </pc:sldChg>
      <pc:sldChg chg="addSp delSp modSp new mod modClrScheme chgLayout">
        <pc:chgData name="Gian Duri Stalvies" userId="21ee7bc7d796d7fa" providerId="LiveId" clId="{F4815472-5E98-403B-A652-F3BC2DC19B0C}" dt="2023-03-13T16:33:19.525" v="3518" actId="20577"/>
        <pc:sldMkLst>
          <pc:docMk/>
          <pc:sldMk cId="623473258" sldId="292"/>
        </pc:sldMkLst>
        <pc:spChg chg="del mod ord">
          <ac:chgData name="Gian Duri Stalvies" userId="21ee7bc7d796d7fa" providerId="LiveId" clId="{F4815472-5E98-403B-A652-F3BC2DC19B0C}" dt="2023-03-12T17:39:39.516" v="241" actId="700"/>
          <ac:spMkLst>
            <pc:docMk/>
            <pc:sldMk cId="623473258" sldId="292"/>
            <ac:spMk id="2" creationId="{402E26E2-C25A-B61B-26D8-B1969DC4855F}"/>
          </ac:spMkLst>
        </pc:spChg>
        <pc:spChg chg="del">
          <ac:chgData name="Gian Duri Stalvies" userId="21ee7bc7d796d7fa" providerId="LiveId" clId="{F4815472-5E98-403B-A652-F3BC2DC19B0C}" dt="2023-03-12T17:39:20.381" v="240" actId="931"/>
          <ac:spMkLst>
            <pc:docMk/>
            <pc:sldMk cId="623473258" sldId="292"/>
            <ac:spMk id="3" creationId="{D3EB3D7D-9A46-1F92-BEE4-896A3B2BECF0}"/>
          </ac:spMkLst>
        </pc:spChg>
        <pc:spChg chg="add mod ord">
          <ac:chgData name="Gian Duri Stalvies" userId="21ee7bc7d796d7fa" providerId="LiveId" clId="{F4815472-5E98-403B-A652-F3BC2DC19B0C}" dt="2023-03-12T19:27:12.472" v="1488" actId="14100"/>
          <ac:spMkLst>
            <pc:docMk/>
            <pc:sldMk cId="623473258" sldId="292"/>
            <ac:spMk id="6" creationId="{C136FF46-B5A0-E06C-9689-B7E51DC1903A}"/>
          </ac:spMkLst>
        </pc:spChg>
        <pc:spChg chg="add mod ord">
          <ac:chgData name="Gian Duri Stalvies" userId="21ee7bc7d796d7fa" providerId="LiveId" clId="{F4815472-5E98-403B-A652-F3BC2DC19B0C}" dt="2023-03-13T16:33:19.525" v="3518" actId="20577"/>
          <ac:spMkLst>
            <pc:docMk/>
            <pc:sldMk cId="623473258" sldId="292"/>
            <ac:spMk id="7" creationId="{E707E4A9-DF55-492C-854B-C6BBE22B706F}"/>
          </ac:spMkLst>
        </pc:spChg>
        <pc:picChg chg="add mod ord">
          <ac:chgData name="Gian Duri Stalvies" userId="21ee7bc7d796d7fa" providerId="LiveId" clId="{F4815472-5E98-403B-A652-F3BC2DC19B0C}" dt="2023-03-12T17:39:57.038" v="269" actId="1035"/>
          <ac:picMkLst>
            <pc:docMk/>
            <pc:sldMk cId="623473258" sldId="292"/>
            <ac:picMk id="5" creationId="{A026A78E-8B7B-BD9F-AAE8-38596C9E3A1C}"/>
          </ac:picMkLst>
        </pc:picChg>
      </pc:sldChg>
      <pc:sldChg chg="addSp delSp modSp add mod">
        <pc:chgData name="Gian Duri Stalvies" userId="21ee7bc7d796d7fa" providerId="LiveId" clId="{F4815472-5E98-403B-A652-F3BC2DC19B0C}" dt="2023-03-12T18:13:48.088" v="409" actId="14100"/>
        <pc:sldMkLst>
          <pc:docMk/>
          <pc:sldMk cId="620330296" sldId="293"/>
        </pc:sldMkLst>
        <pc:spChg chg="add del mod">
          <ac:chgData name="Gian Duri Stalvies" userId="21ee7bc7d796d7fa" providerId="LiveId" clId="{F4815472-5E98-403B-A652-F3BC2DC19B0C}" dt="2023-03-12T17:56:45.804" v="341" actId="931"/>
          <ac:spMkLst>
            <pc:docMk/>
            <pc:sldMk cId="620330296" sldId="293"/>
            <ac:spMk id="3" creationId="{516C8CE0-6F1E-2831-AC24-E5B545BA4696}"/>
          </ac:spMkLst>
        </pc:spChg>
        <pc:spChg chg="mod">
          <ac:chgData name="Gian Duri Stalvies" userId="21ee7bc7d796d7fa" providerId="LiveId" clId="{F4815472-5E98-403B-A652-F3BC2DC19B0C}" dt="2023-03-12T18:12:32.290" v="377" actId="6549"/>
          <ac:spMkLst>
            <pc:docMk/>
            <pc:sldMk cId="620330296" sldId="293"/>
            <ac:spMk id="4" creationId="{C4BB40DD-340A-FAC6-8631-3177E7510616}"/>
          </ac:spMkLst>
        </pc:spChg>
        <pc:spChg chg="mod">
          <ac:chgData name="Gian Duri Stalvies" userId="21ee7bc7d796d7fa" providerId="LiveId" clId="{F4815472-5E98-403B-A652-F3BC2DC19B0C}" dt="2023-03-12T18:12:45.792" v="385" actId="20577"/>
          <ac:spMkLst>
            <pc:docMk/>
            <pc:sldMk cId="620330296" sldId="293"/>
            <ac:spMk id="14" creationId="{39873AEB-4E26-1277-6F77-9CEBC23E402B}"/>
          </ac:spMkLst>
        </pc:spChg>
        <pc:picChg chg="add mod">
          <ac:chgData name="Gian Duri Stalvies" userId="21ee7bc7d796d7fa" providerId="LiveId" clId="{F4815472-5E98-403B-A652-F3BC2DC19B0C}" dt="2023-03-12T18:13:48.088" v="409" actId="14100"/>
          <ac:picMkLst>
            <pc:docMk/>
            <pc:sldMk cId="620330296" sldId="293"/>
            <ac:picMk id="6" creationId="{DFC5149D-BCFD-71A0-1F65-08F4D73EDF83}"/>
          </ac:picMkLst>
        </pc:picChg>
        <pc:picChg chg="del">
          <ac:chgData name="Gian Duri Stalvies" userId="21ee7bc7d796d7fa" providerId="LiveId" clId="{F4815472-5E98-403B-A652-F3BC2DC19B0C}" dt="2023-03-12T17:56:37.881" v="340" actId="478"/>
          <ac:picMkLst>
            <pc:docMk/>
            <pc:sldMk cId="620330296" sldId="293"/>
            <ac:picMk id="17" creationId="{D6F8A7CD-DC5F-9D9D-11C0-9F7D38C507F3}"/>
          </ac:picMkLst>
        </pc:picChg>
      </pc:sldChg>
      <pc:sldChg chg="addSp delSp modSp add mod">
        <pc:chgData name="Gian Duri Stalvies" userId="21ee7bc7d796d7fa" providerId="LiveId" clId="{F4815472-5E98-403B-A652-F3BC2DC19B0C}" dt="2023-03-13T07:39:00.852" v="2203" actId="6549"/>
        <pc:sldMkLst>
          <pc:docMk/>
          <pc:sldMk cId="476839545" sldId="294"/>
        </pc:sldMkLst>
        <pc:spChg chg="add del mod">
          <ac:chgData name="Gian Duri Stalvies" userId="21ee7bc7d796d7fa" providerId="LiveId" clId="{F4815472-5E98-403B-A652-F3BC2DC19B0C}" dt="2023-03-12T17:57:03.695" v="347" actId="931"/>
          <ac:spMkLst>
            <pc:docMk/>
            <pc:sldMk cId="476839545" sldId="294"/>
            <ac:spMk id="3" creationId="{2B1BB83E-5BA8-75EA-42B2-4CFCF56B2358}"/>
          </ac:spMkLst>
        </pc:spChg>
        <pc:spChg chg="mod">
          <ac:chgData name="Gian Duri Stalvies" userId="21ee7bc7d796d7fa" providerId="LiveId" clId="{F4815472-5E98-403B-A652-F3BC2DC19B0C}" dt="2023-03-12T18:13:54.341" v="410" actId="20577"/>
          <ac:spMkLst>
            <pc:docMk/>
            <pc:sldMk cId="476839545" sldId="294"/>
            <ac:spMk id="4" creationId="{C4BB40DD-340A-FAC6-8631-3177E7510616}"/>
          </ac:spMkLst>
        </pc:spChg>
        <pc:spChg chg="mod">
          <ac:chgData name="Gian Duri Stalvies" userId="21ee7bc7d796d7fa" providerId="LiveId" clId="{F4815472-5E98-403B-A652-F3BC2DC19B0C}" dt="2023-03-13T07:39:00.852" v="2203" actId="6549"/>
          <ac:spMkLst>
            <pc:docMk/>
            <pc:sldMk cId="476839545" sldId="294"/>
            <ac:spMk id="14" creationId="{39873AEB-4E26-1277-6F77-9CEBC23E402B}"/>
          </ac:spMkLst>
        </pc:spChg>
        <pc:picChg chg="add mod">
          <ac:chgData name="Gian Duri Stalvies" userId="21ee7bc7d796d7fa" providerId="LiveId" clId="{F4815472-5E98-403B-A652-F3BC2DC19B0C}" dt="2023-03-12T18:14:01.562" v="412" actId="14100"/>
          <ac:picMkLst>
            <pc:docMk/>
            <pc:sldMk cId="476839545" sldId="294"/>
            <ac:picMk id="6" creationId="{0AE137FF-A366-040C-22BD-F4AB297E478C}"/>
          </ac:picMkLst>
        </pc:picChg>
        <pc:picChg chg="del">
          <ac:chgData name="Gian Duri Stalvies" userId="21ee7bc7d796d7fa" providerId="LiveId" clId="{F4815472-5E98-403B-A652-F3BC2DC19B0C}" dt="2023-03-12T17:56:56.449" v="346" actId="478"/>
          <ac:picMkLst>
            <pc:docMk/>
            <pc:sldMk cId="476839545" sldId="294"/>
            <ac:picMk id="17" creationId="{D6F8A7CD-DC5F-9D9D-11C0-9F7D38C507F3}"/>
          </ac:picMkLst>
        </pc:picChg>
      </pc:sldChg>
      <pc:sldChg chg="addSp delSp modSp add mod">
        <pc:chgData name="Gian Duri Stalvies" userId="21ee7bc7d796d7fa" providerId="LiveId" clId="{F4815472-5E98-403B-A652-F3BC2DC19B0C}" dt="2023-03-13T08:04:41.809" v="2292" actId="6549"/>
        <pc:sldMkLst>
          <pc:docMk/>
          <pc:sldMk cId="4146213545" sldId="295"/>
        </pc:sldMkLst>
        <pc:spChg chg="mod">
          <ac:chgData name="Gian Duri Stalvies" userId="21ee7bc7d796d7fa" providerId="LiveId" clId="{F4815472-5E98-403B-A652-F3BC2DC19B0C}" dt="2023-03-12T18:56:58.415" v="1041" actId="404"/>
          <ac:spMkLst>
            <pc:docMk/>
            <pc:sldMk cId="4146213545" sldId="295"/>
            <ac:spMk id="4" creationId="{F1A38BF4-C65B-0ABE-E3CE-BA69531F2F16}"/>
          </ac:spMkLst>
        </pc:spChg>
        <pc:spChg chg="mod">
          <ac:chgData name="Gian Duri Stalvies" userId="21ee7bc7d796d7fa" providerId="LiveId" clId="{F4815472-5E98-403B-A652-F3BC2DC19B0C}" dt="2023-03-13T08:04:41.809" v="2292" actId="6549"/>
          <ac:spMkLst>
            <pc:docMk/>
            <pc:sldMk cId="4146213545" sldId="295"/>
            <ac:spMk id="5" creationId="{95835FE6-1A0C-EAD5-8B31-57B024300A53}"/>
          </ac:spMkLst>
        </pc:spChg>
        <pc:spChg chg="add del">
          <ac:chgData name="Gian Duri Stalvies" userId="21ee7bc7d796d7fa" providerId="LiveId" clId="{F4815472-5E98-403B-A652-F3BC2DC19B0C}" dt="2023-03-12T18:56:17.028" v="1033" actId="26606"/>
          <ac:spMkLst>
            <pc:docMk/>
            <pc:sldMk cId="4146213545" sldId="295"/>
            <ac:spMk id="39" creationId="{F13C74B1-5B17-4795-BED0-7140497B445A}"/>
          </ac:spMkLst>
        </pc:spChg>
        <pc:spChg chg="add del">
          <ac:chgData name="Gian Duri Stalvies" userId="21ee7bc7d796d7fa" providerId="LiveId" clId="{F4815472-5E98-403B-A652-F3BC2DC19B0C}" dt="2023-03-12T18:56:17.028" v="1033" actId="26606"/>
          <ac:spMkLst>
            <pc:docMk/>
            <pc:sldMk cId="4146213545" sldId="295"/>
            <ac:spMk id="40" creationId="{D4974D33-8DC5-464E-8C6D-BE58F0669C17}"/>
          </ac:spMkLst>
        </pc:spChg>
        <pc:spChg chg="add del">
          <ac:chgData name="Gian Duri Stalvies" userId="21ee7bc7d796d7fa" providerId="LiveId" clId="{F4815472-5E98-403B-A652-F3BC2DC19B0C}" dt="2023-03-12T18:56:09.777" v="1031" actId="26606"/>
          <ac:spMkLst>
            <pc:docMk/>
            <pc:sldMk cId="4146213545" sldId="295"/>
            <ac:spMk id="45" creationId="{84850E6C-C8B3-492F-B52D-3E1747FDD474}"/>
          </ac:spMkLst>
        </pc:spChg>
        <pc:spChg chg="add del">
          <ac:chgData name="Gian Duri Stalvies" userId="21ee7bc7d796d7fa" providerId="LiveId" clId="{F4815472-5E98-403B-A652-F3BC2DC19B0C}" dt="2023-03-12T18:56:09.777" v="1031" actId="26606"/>
          <ac:spMkLst>
            <pc:docMk/>
            <pc:sldMk cId="4146213545" sldId="295"/>
            <ac:spMk id="51" creationId="{4078886C-0764-4B52-977A-0F8A87E7929E}"/>
          </ac:spMkLst>
        </pc:spChg>
        <pc:spChg chg="add del">
          <ac:chgData name="Gian Duri Stalvies" userId="21ee7bc7d796d7fa" providerId="LiveId" clId="{F4815472-5E98-403B-A652-F3BC2DC19B0C}" dt="2023-03-12T18:56:09.777" v="1031" actId="26606"/>
          <ac:spMkLst>
            <pc:docMk/>
            <pc:sldMk cId="4146213545" sldId="295"/>
            <ac:spMk id="53" creationId="{67042D35-575D-4898-836D-DA0D5671C716}"/>
          </ac:spMkLst>
        </pc:spChg>
        <pc:spChg chg="add del">
          <ac:chgData name="Gian Duri Stalvies" userId="21ee7bc7d796d7fa" providerId="LiveId" clId="{F4815472-5E98-403B-A652-F3BC2DC19B0C}" dt="2023-03-12T18:56:09.777" v="1031" actId="26606"/>
          <ac:spMkLst>
            <pc:docMk/>
            <pc:sldMk cId="4146213545" sldId="295"/>
            <ac:spMk id="55" creationId="{AA04F11D-E749-44D7-955D-EF32C93E8C85}"/>
          </ac:spMkLst>
        </pc:spChg>
        <pc:spChg chg="add del">
          <ac:chgData name="Gian Duri Stalvies" userId="21ee7bc7d796d7fa" providerId="LiveId" clId="{F4815472-5E98-403B-A652-F3BC2DC19B0C}" dt="2023-03-12T18:56:09.777" v="1031" actId="26606"/>
          <ac:spMkLst>
            <pc:docMk/>
            <pc:sldMk cId="4146213545" sldId="295"/>
            <ac:spMk id="57" creationId="{7C7B8ADA-3446-4FE3-A285-3E0D71D1257C}"/>
          </ac:spMkLst>
        </pc:spChg>
        <pc:spChg chg="add del">
          <ac:chgData name="Gian Duri Stalvies" userId="21ee7bc7d796d7fa" providerId="LiveId" clId="{F4815472-5E98-403B-A652-F3BC2DC19B0C}" dt="2023-03-12T18:56:17.028" v="1033" actId="26606"/>
          <ac:spMkLst>
            <pc:docMk/>
            <pc:sldMk cId="4146213545" sldId="295"/>
            <ac:spMk id="59" creationId="{8B4CCFEE-78C3-492E-93EB-649F7548F38A}"/>
          </ac:spMkLst>
        </pc:spChg>
        <pc:grpChg chg="add del">
          <ac:chgData name="Gian Duri Stalvies" userId="21ee7bc7d796d7fa" providerId="LiveId" clId="{F4815472-5E98-403B-A652-F3BC2DC19B0C}" dt="2023-03-12T18:56:09.777" v="1031" actId="26606"/>
          <ac:grpSpMkLst>
            <pc:docMk/>
            <pc:sldMk cId="4146213545" sldId="295"/>
            <ac:grpSpMk id="47" creationId="{EBAD34AF-5414-49A5-AB75-F1CA854B3094}"/>
          </ac:grpSpMkLst>
        </pc:grpChg>
        <pc:picChg chg="add mod ord">
          <ac:chgData name="Gian Duri Stalvies" userId="21ee7bc7d796d7fa" providerId="LiveId" clId="{F4815472-5E98-403B-A652-F3BC2DC19B0C}" dt="2023-03-12T18:56:17.028" v="1033" actId="26606"/>
          <ac:picMkLst>
            <pc:docMk/>
            <pc:sldMk cId="4146213545" sldId="295"/>
            <ac:picMk id="3" creationId="{F3644172-C1FE-2F00-2753-307E5D2AEA90}"/>
          </ac:picMkLst>
        </pc:picChg>
        <pc:picChg chg="add mod ord">
          <ac:chgData name="Gian Duri Stalvies" userId="21ee7bc7d796d7fa" providerId="LiveId" clId="{F4815472-5E98-403B-A652-F3BC2DC19B0C}" dt="2023-03-12T18:56:17.028" v="1033" actId="26606"/>
          <ac:picMkLst>
            <pc:docMk/>
            <pc:sldMk cId="4146213545" sldId="295"/>
            <ac:picMk id="7" creationId="{C6C312DF-E448-4A7A-650F-4803026AC4F3}"/>
          </ac:picMkLst>
        </pc:picChg>
        <pc:picChg chg="add mod ord">
          <ac:chgData name="Gian Duri Stalvies" userId="21ee7bc7d796d7fa" providerId="LiveId" clId="{F4815472-5E98-403B-A652-F3BC2DC19B0C}" dt="2023-03-12T18:56:17.028" v="1033" actId="26606"/>
          <ac:picMkLst>
            <pc:docMk/>
            <pc:sldMk cId="4146213545" sldId="295"/>
            <ac:picMk id="9" creationId="{7D20C9AA-6985-86F0-392B-9E6E97D7952E}"/>
          </ac:picMkLst>
        </pc:picChg>
        <pc:picChg chg="mod ord">
          <ac:chgData name="Gian Duri Stalvies" userId="21ee7bc7d796d7fa" providerId="LiveId" clId="{F4815472-5E98-403B-A652-F3BC2DC19B0C}" dt="2023-03-12T18:56:17.028" v="1033" actId="26606"/>
          <ac:picMkLst>
            <pc:docMk/>
            <pc:sldMk cId="4146213545" sldId="295"/>
            <ac:picMk id="22" creationId="{AC14A989-3E03-F635-1E44-8241F729B78D}"/>
          </ac:picMkLst>
        </pc:picChg>
      </pc:sldChg>
      <pc:sldChg chg="addSp delSp modSp add mod setBg">
        <pc:chgData name="Gian Duri Stalvies" userId="21ee7bc7d796d7fa" providerId="LiveId" clId="{F4815472-5E98-403B-A652-F3BC2DC19B0C}" dt="2023-03-13T16:43:18.661" v="3667" actId="403"/>
        <pc:sldMkLst>
          <pc:docMk/>
          <pc:sldMk cId="1976195644" sldId="296"/>
        </pc:sldMkLst>
        <pc:spChg chg="mod">
          <ac:chgData name="Gian Duri Stalvies" userId="21ee7bc7d796d7fa" providerId="LiveId" clId="{F4815472-5E98-403B-A652-F3BC2DC19B0C}" dt="2023-03-13T16:41:54.985" v="3595" actId="26606"/>
          <ac:spMkLst>
            <pc:docMk/>
            <pc:sldMk cId="1976195644" sldId="296"/>
            <ac:spMk id="2" creationId="{A69E8593-DC14-42C8-BEC5-705F032DB8F8}"/>
          </ac:spMkLst>
        </pc:spChg>
        <pc:spChg chg="mod">
          <ac:chgData name="Gian Duri Stalvies" userId="21ee7bc7d796d7fa" providerId="LiveId" clId="{F4815472-5E98-403B-A652-F3BC2DC19B0C}" dt="2023-03-13T16:43:18.661" v="3667" actId="403"/>
          <ac:spMkLst>
            <pc:docMk/>
            <pc:sldMk cId="1976195644" sldId="296"/>
            <ac:spMk id="3" creationId="{EE583FE2-8B17-4348-8865-DDF92D0EA1E2}"/>
          </ac:spMkLst>
        </pc:spChg>
        <pc:spChg chg="add">
          <ac:chgData name="Gian Duri Stalvies" userId="21ee7bc7d796d7fa" providerId="LiveId" clId="{F4815472-5E98-403B-A652-F3BC2DC19B0C}" dt="2023-03-13T16:41:54.985" v="3595" actId="26606"/>
          <ac:spMkLst>
            <pc:docMk/>
            <pc:sldMk cId="1976195644" sldId="296"/>
            <ac:spMk id="5" creationId="{1B15ED52-F352-441B-82BF-E0EA34836D08}"/>
          </ac:spMkLst>
        </pc:spChg>
        <pc:spChg chg="add">
          <ac:chgData name="Gian Duri Stalvies" userId="21ee7bc7d796d7fa" providerId="LiveId" clId="{F4815472-5E98-403B-A652-F3BC2DC19B0C}" dt="2023-03-13T16:41:54.985" v="3595" actId="26606"/>
          <ac:spMkLst>
            <pc:docMk/>
            <pc:sldMk cId="1976195644" sldId="296"/>
            <ac:spMk id="6" creationId="{3B2E3793-BFE6-45A2-9B7B-E18844431C99}"/>
          </ac:spMkLst>
        </pc:spChg>
        <pc:spChg chg="add del">
          <ac:chgData name="Gian Duri Stalvies" userId="21ee7bc7d796d7fa" providerId="LiveId" clId="{F4815472-5E98-403B-A652-F3BC2DC19B0C}" dt="2023-03-13T16:41:40.966" v="3594" actId="26606"/>
          <ac:spMkLst>
            <pc:docMk/>
            <pc:sldMk cId="1976195644" sldId="296"/>
            <ac:spMk id="8" creationId="{1B15ED52-F352-441B-82BF-E0EA34836D08}"/>
          </ac:spMkLst>
        </pc:spChg>
        <pc:spChg chg="add del">
          <ac:chgData name="Gian Duri Stalvies" userId="21ee7bc7d796d7fa" providerId="LiveId" clId="{F4815472-5E98-403B-A652-F3BC2DC19B0C}" dt="2023-03-13T16:41:40.966" v="3594" actId="26606"/>
          <ac:spMkLst>
            <pc:docMk/>
            <pc:sldMk cId="1976195644" sldId="296"/>
            <ac:spMk id="10" creationId="{3B2E3793-BFE6-45A2-9B7B-E18844431C99}"/>
          </ac:spMkLst>
        </pc:spChg>
        <pc:spChg chg="add">
          <ac:chgData name="Gian Duri Stalvies" userId="21ee7bc7d796d7fa" providerId="LiveId" clId="{F4815472-5E98-403B-A652-F3BC2DC19B0C}" dt="2023-03-13T16:41:54.985" v="3595" actId="26606"/>
          <ac:spMkLst>
            <pc:docMk/>
            <pc:sldMk cId="1976195644" sldId="296"/>
            <ac:spMk id="11" creationId="{BC4C4868-CB8F-4AF9-9CDB-8108F2C19B67}"/>
          </ac:spMkLst>
        </pc:spChg>
        <pc:spChg chg="add del">
          <ac:chgData name="Gian Duri Stalvies" userId="21ee7bc7d796d7fa" providerId="LiveId" clId="{F4815472-5E98-403B-A652-F3BC2DC19B0C}" dt="2023-03-13T16:41:40.966" v="3594" actId="26606"/>
          <ac:spMkLst>
            <pc:docMk/>
            <pc:sldMk cId="1976195644" sldId="296"/>
            <ac:spMk id="12" creationId="{BC4C4868-CB8F-4AF9-9CDB-8108F2C19B67}"/>
          </ac:spMkLst>
        </pc:spChg>
        <pc:spChg chg="add">
          <ac:chgData name="Gian Duri Stalvies" userId="21ee7bc7d796d7fa" providerId="LiveId" clId="{F4815472-5E98-403B-A652-F3BC2DC19B0C}" dt="2023-03-13T16:41:54.985" v="3595" actId="26606"/>
          <ac:spMkLst>
            <pc:docMk/>
            <pc:sldMk cId="1976195644" sldId="296"/>
            <ac:spMk id="13" creationId="{375E0459-6403-40CD-989D-56A4407CA12E}"/>
          </ac:spMkLst>
        </pc:spChg>
        <pc:spChg chg="add del">
          <ac:chgData name="Gian Duri Stalvies" userId="21ee7bc7d796d7fa" providerId="LiveId" clId="{F4815472-5E98-403B-A652-F3BC2DC19B0C}" dt="2023-03-13T16:41:40.966" v="3594" actId="26606"/>
          <ac:spMkLst>
            <pc:docMk/>
            <pc:sldMk cId="1976195644" sldId="296"/>
            <ac:spMk id="14" creationId="{375E0459-6403-40CD-989D-56A4407CA12E}"/>
          </ac:spMkLst>
        </pc:spChg>
        <pc:spChg chg="add">
          <ac:chgData name="Gian Duri Stalvies" userId="21ee7bc7d796d7fa" providerId="LiveId" clId="{F4815472-5E98-403B-A652-F3BC2DC19B0C}" dt="2023-03-13T16:41:54.985" v="3595" actId="26606"/>
          <ac:spMkLst>
            <pc:docMk/>
            <pc:sldMk cId="1976195644" sldId="296"/>
            <ac:spMk id="15" creationId="{53E5B1A8-3AC9-4BD1-9BBC-78CA94F2D1BA}"/>
          </ac:spMkLst>
        </pc:spChg>
        <pc:spChg chg="add del">
          <ac:chgData name="Gian Duri Stalvies" userId="21ee7bc7d796d7fa" providerId="LiveId" clId="{F4815472-5E98-403B-A652-F3BC2DC19B0C}" dt="2023-03-13T16:41:40.966" v="3594" actId="26606"/>
          <ac:spMkLst>
            <pc:docMk/>
            <pc:sldMk cId="1976195644" sldId="296"/>
            <ac:spMk id="16" creationId="{53E5B1A8-3AC9-4BD1-9BBC-78CA94F2D1BA}"/>
          </ac:spMkLst>
        </pc:spChg>
        <pc:picChg chg="del">
          <ac:chgData name="Gian Duri Stalvies" userId="21ee7bc7d796d7fa" providerId="LiveId" clId="{F4815472-5E98-403B-A652-F3BC2DC19B0C}" dt="2023-03-12T19:18:23.985" v="1316" actId="478"/>
          <ac:picMkLst>
            <pc:docMk/>
            <pc:sldMk cId="1976195644" sldId="296"/>
            <ac:picMk id="7" creationId="{E52CAB5B-4880-694D-99D6-73076A8BA990}"/>
          </ac:picMkLst>
        </pc:picChg>
        <pc:picChg chg="del">
          <ac:chgData name="Gian Duri Stalvies" userId="21ee7bc7d796d7fa" providerId="LiveId" clId="{F4815472-5E98-403B-A652-F3BC2DC19B0C}" dt="2023-03-12T19:18:20.782" v="1315" actId="478"/>
          <ac:picMkLst>
            <pc:docMk/>
            <pc:sldMk cId="1976195644" sldId="296"/>
            <ac:picMk id="9" creationId="{8B3A326B-73C9-2D67-816D-1716522D9B46}"/>
          </ac:picMkLst>
        </pc:picChg>
      </pc:sldChg>
      <pc:sldChg chg="addSp delSp modSp new mod modClrScheme chgLayout">
        <pc:chgData name="Gian Duri Stalvies" userId="21ee7bc7d796d7fa" providerId="LiveId" clId="{F4815472-5E98-403B-A652-F3BC2DC19B0C}" dt="2023-03-13T07:45:44.222" v="2231" actId="12"/>
        <pc:sldMkLst>
          <pc:docMk/>
          <pc:sldMk cId="1197769316" sldId="297"/>
        </pc:sldMkLst>
        <pc:spChg chg="add mod">
          <ac:chgData name="Gian Duri Stalvies" userId="21ee7bc7d796d7fa" providerId="LiveId" clId="{F4815472-5E98-403B-A652-F3BC2DC19B0C}" dt="2023-03-13T07:43:56.733" v="2215" actId="20577"/>
          <ac:spMkLst>
            <pc:docMk/>
            <pc:sldMk cId="1197769316" sldId="297"/>
            <ac:spMk id="2" creationId="{9C7FD93A-FBE3-DF53-8E0A-EB5C383EB13B}"/>
          </ac:spMkLst>
        </pc:spChg>
        <pc:spChg chg="add del mod">
          <ac:chgData name="Gian Duri Stalvies" userId="21ee7bc7d796d7fa" providerId="LiveId" clId="{F4815472-5E98-403B-A652-F3BC2DC19B0C}" dt="2023-03-13T07:43:23.181" v="2207"/>
          <ac:spMkLst>
            <pc:docMk/>
            <pc:sldMk cId="1197769316" sldId="297"/>
            <ac:spMk id="3" creationId="{23916286-EE49-8D24-8570-31F36198207B}"/>
          </ac:spMkLst>
        </pc:spChg>
        <pc:spChg chg="add mod">
          <ac:chgData name="Gian Duri Stalvies" userId="21ee7bc7d796d7fa" providerId="LiveId" clId="{F4815472-5E98-403B-A652-F3BC2DC19B0C}" dt="2023-03-13T07:45:44.222" v="2231" actId="12"/>
          <ac:spMkLst>
            <pc:docMk/>
            <pc:sldMk cId="1197769316" sldId="297"/>
            <ac:spMk id="4" creationId="{58BE55B2-A16D-3951-A3D5-C0C607EAA91B}"/>
          </ac:spMkLst>
        </pc:spChg>
      </pc:sldChg>
      <pc:sldChg chg="addSp delSp modSp add mod setBg">
        <pc:chgData name="Gian Duri Stalvies" userId="21ee7bc7d796d7fa" providerId="LiveId" clId="{F4815472-5E98-403B-A652-F3BC2DC19B0C}" dt="2023-03-13T15:59:54.465" v="3418" actId="26606"/>
        <pc:sldMkLst>
          <pc:docMk/>
          <pc:sldMk cId="3503961457" sldId="298"/>
        </pc:sldMkLst>
        <pc:spChg chg="mod">
          <ac:chgData name="Gian Duri Stalvies" userId="21ee7bc7d796d7fa" providerId="LiveId" clId="{F4815472-5E98-403B-A652-F3BC2DC19B0C}" dt="2023-03-13T15:59:54.465" v="3418" actId="26606"/>
          <ac:spMkLst>
            <pc:docMk/>
            <pc:sldMk cId="3503961457" sldId="298"/>
            <ac:spMk id="2" creationId="{E7D3D69F-162B-C3E2-76A0-733DD751D3DA}"/>
          </ac:spMkLst>
        </pc:spChg>
        <pc:spChg chg="add del mod">
          <ac:chgData name="Gian Duri Stalvies" userId="21ee7bc7d796d7fa" providerId="LiveId" clId="{F4815472-5E98-403B-A652-F3BC2DC19B0C}" dt="2023-03-13T15:59:54.465" v="3418" actId="26606"/>
          <ac:spMkLst>
            <pc:docMk/>
            <pc:sldMk cId="3503961457" sldId="298"/>
            <ac:spMk id="3" creationId="{828F4EBD-2AF7-BD53-26F3-D7241F41C764}"/>
          </ac:spMkLst>
        </pc:spChg>
        <pc:spChg chg="add del">
          <ac:chgData name="Gian Duri Stalvies" userId="21ee7bc7d796d7fa" providerId="LiveId" clId="{F4815472-5E98-403B-A652-F3BC2DC19B0C}" dt="2023-03-13T07:37:24.708" v="2179"/>
          <ac:spMkLst>
            <pc:docMk/>
            <pc:sldMk cId="3503961457" sldId="298"/>
            <ac:spMk id="4" creationId="{E384EDC3-B31C-0B8A-911C-142B2B4FE53B}"/>
          </ac:spMkLst>
        </pc:spChg>
        <pc:spChg chg="add del">
          <ac:chgData name="Gian Duri Stalvies" userId="21ee7bc7d796d7fa" providerId="LiveId" clId="{F4815472-5E98-403B-A652-F3BC2DC19B0C}" dt="2023-03-13T07:37:32.694" v="2181"/>
          <ac:spMkLst>
            <pc:docMk/>
            <pc:sldMk cId="3503961457" sldId="298"/>
            <ac:spMk id="5" creationId="{6C635D0E-07F8-A74F-8911-7A16B82F8A3E}"/>
          </ac:spMkLst>
        </pc:spChg>
        <pc:spChg chg="add del">
          <ac:chgData name="Gian Duri Stalvies" userId="21ee7bc7d796d7fa" providerId="LiveId" clId="{F4815472-5E98-403B-A652-F3BC2DC19B0C}" dt="2023-03-13T15:59:54.465" v="3418" actId="26606"/>
          <ac:spMkLst>
            <pc:docMk/>
            <pc:sldMk cId="3503961457" sldId="298"/>
            <ac:spMk id="9" creationId="{2B566528-1B12-4246-9431-5C2D7D081168}"/>
          </ac:spMkLst>
        </pc:spChg>
        <pc:spChg chg="add del">
          <ac:chgData name="Gian Duri Stalvies" userId="21ee7bc7d796d7fa" providerId="LiveId" clId="{F4815472-5E98-403B-A652-F3BC2DC19B0C}" dt="2023-03-13T15:59:54.465" v="3418" actId="26606"/>
          <ac:spMkLst>
            <pc:docMk/>
            <pc:sldMk cId="3503961457" sldId="298"/>
            <ac:spMk id="11" creationId="{2E80C965-DB6D-4F81-9E9E-B027384D0BD6}"/>
          </ac:spMkLst>
        </pc:spChg>
        <pc:spChg chg="add del">
          <ac:chgData name="Gian Duri Stalvies" userId="21ee7bc7d796d7fa" providerId="LiveId" clId="{F4815472-5E98-403B-A652-F3BC2DC19B0C}" dt="2023-03-13T15:59:54.465" v="3418" actId="26606"/>
          <ac:spMkLst>
            <pc:docMk/>
            <pc:sldMk cId="3503961457" sldId="298"/>
            <ac:spMk id="13" creationId="{A580F890-B085-4E95-96AA-55AEBEC5CE6E}"/>
          </ac:spMkLst>
        </pc:spChg>
        <pc:spChg chg="add del">
          <ac:chgData name="Gian Duri Stalvies" userId="21ee7bc7d796d7fa" providerId="LiveId" clId="{F4815472-5E98-403B-A652-F3BC2DC19B0C}" dt="2023-03-13T15:59:54.465" v="3418" actId="26606"/>
          <ac:spMkLst>
            <pc:docMk/>
            <pc:sldMk cId="3503961457" sldId="298"/>
            <ac:spMk id="15" creationId="{D3F51FEB-38FB-4F6C-9F7B-2F2AFAB65463}"/>
          </ac:spMkLst>
        </pc:spChg>
        <pc:spChg chg="add del">
          <ac:chgData name="Gian Duri Stalvies" userId="21ee7bc7d796d7fa" providerId="LiveId" clId="{F4815472-5E98-403B-A652-F3BC2DC19B0C}" dt="2023-03-13T15:59:54.465" v="3418" actId="26606"/>
          <ac:spMkLst>
            <pc:docMk/>
            <pc:sldMk cId="3503961457" sldId="298"/>
            <ac:spMk id="17" creationId="{1E547BA6-BAE0-43BB-A7CA-60F69CE252F0}"/>
          </ac:spMkLst>
        </pc:spChg>
        <pc:graphicFrameChg chg="add del">
          <ac:chgData name="Gian Duri Stalvies" userId="21ee7bc7d796d7fa" providerId="LiveId" clId="{F4815472-5E98-403B-A652-F3BC2DC19B0C}" dt="2023-03-13T15:59:54.465" v="3418" actId="26606"/>
          <ac:graphicFrameMkLst>
            <pc:docMk/>
            <pc:sldMk cId="3503961457" sldId="298"/>
            <ac:graphicFrameMk id="6" creationId="{B7861C37-6B26-2289-6E3C-B6B22879217A}"/>
          </ac:graphicFrameMkLst>
        </pc:graphicFrameChg>
      </pc:sldChg>
      <pc:sldChg chg="addSp delSp modSp new mod modClrScheme chgLayout">
        <pc:chgData name="Gian Duri Stalvies" userId="21ee7bc7d796d7fa" providerId="LiveId" clId="{F4815472-5E98-403B-A652-F3BC2DC19B0C}" dt="2023-03-13T15:27:39.658" v="3415" actId="26606"/>
        <pc:sldMkLst>
          <pc:docMk/>
          <pc:sldMk cId="3239261363" sldId="299"/>
        </pc:sldMkLst>
        <pc:spChg chg="add mod ord">
          <ac:chgData name="Gian Duri Stalvies" userId="21ee7bc7d796d7fa" providerId="LiveId" clId="{F4815472-5E98-403B-A652-F3BC2DC19B0C}" dt="2023-03-13T10:29:36.128" v="2685" actId="113"/>
          <ac:spMkLst>
            <pc:docMk/>
            <pc:sldMk cId="3239261363" sldId="299"/>
            <ac:spMk id="2" creationId="{2AFDE583-C6A2-D8D4-1717-5FE85EC09488}"/>
          </ac:spMkLst>
        </pc:spChg>
        <pc:spChg chg="add del mod ord">
          <ac:chgData name="Gian Duri Stalvies" userId="21ee7bc7d796d7fa" providerId="LiveId" clId="{F4815472-5E98-403B-A652-F3BC2DC19B0C}" dt="2023-03-13T10:05:32.233" v="2317" actId="700"/>
          <ac:spMkLst>
            <pc:docMk/>
            <pc:sldMk cId="3239261363" sldId="299"/>
            <ac:spMk id="3" creationId="{C001924B-8BB9-8156-4922-4FA29BB86215}"/>
          </ac:spMkLst>
        </pc:spChg>
        <pc:spChg chg="add del mod ord">
          <ac:chgData name="Gian Duri Stalvies" userId="21ee7bc7d796d7fa" providerId="LiveId" clId="{F4815472-5E98-403B-A652-F3BC2DC19B0C}" dt="2023-03-13T10:05:32.233" v="2317" actId="700"/>
          <ac:spMkLst>
            <pc:docMk/>
            <pc:sldMk cId="3239261363" sldId="299"/>
            <ac:spMk id="4" creationId="{8B06F616-6E5B-E2E6-4038-66E38B03204E}"/>
          </ac:spMkLst>
        </pc:spChg>
        <pc:spChg chg="add del mod ord">
          <ac:chgData name="Gian Duri Stalvies" userId="21ee7bc7d796d7fa" providerId="LiveId" clId="{F4815472-5E98-403B-A652-F3BC2DC19B0C}" dt="2023-03-13T15:27:39.658" v="3415" actId="26606"/>
          <ac:spMkLst>
            <pc:docMk/>
            <pc:sldMk cId="3239261363" sldId="299"/>
            <ac:spMk id="5" creationId="{286878FC-C1DE-A47E-0FCB-21D2DB98FA86}"/>
          </ac:spMkLst>
        </pc:spChg>
        <pc:spChg chg="add mod ord">
          <ac:chgData name="Gian Duri Stalvies" userId="21ee7bc7d796d7fa" providerId="LiveId" clId="{F4815472-5E98-403B-A652-F3BC2DC19B0C}" dt="2023-03-13T10:26:40.177" v="2679" actId="20577"/>
          <ac:spMkLst>
            <pc:docMk/>
            <pc:sldMk cId="3239261363" sldId="299"/>
            <ac:spMk id="6" creationId="{2FF9ED2A-2159-5673-D89B-F709B695B849}"/>
          </ac:spMkLst>
        </pc:spChg>
        <pc:graphicFrameChg chg="add">
          <ac:chgData name="Gian Duri Stalvies" userId="21ee7bc7d796d7fa" providerId="LiveId" clId="{F4815472-5E98-403B-A652-F3BC2DC19B0C}" dt="2023-03-13T15:27:39.658" v="3415" actId="26606"/>
          <ac:graphicFrameMkLst>
            <pc:docMk/>
            <pc:sldMk cId="3239261363" sldId="299"/>
            <ac:graphicFrameMk id="8" creationId="{4CD31E51-5EC0-05C5-A4E5-ED5908598A0A}"/>
          </ac:graphicFrameMkLst>
        </pc:graphicFrameChg>
      </pc:sldChg>
      <pc:sldChg chg="addSp delSp modSp new mod setBg">
        <pc:chgData name="Gian Duri Stalvies" userId="21ee7bc7d796d7fa" providerId="LiveId" clId="{F4815472-5E98-403B-A652-F3BC2DC19B0C}" dt="2023-03-13T16:02:07.188" v="3434" actId="20577"/>
        <pc:sldMkLst>
          <pc:docMk/>
          <pc:sldMk cId="4210229559" sldId="300"/>
        </pc:sldMkLst>
        <pc:spChg chg="mod">
          <ac:chgData name="Gian Duri Stalvies" userId="21ee7bc7d796d7fa" providerId="LiveId" clId="{F4815472-5E98-403B-A652-F3BC2DC19B0C}" dt="2023-03-13T16:00:26.795" v="3419" actId="26606"/>
          <ac:spMkLst>
            <pc:docMk/>
            <pc:sldMk cId="4210229559" sldId="300"/>
            <ac:spMk id="2" creationId="{BB3BCAA0-A08A-F478-A4E5-AE97342D8364}"/>
          </ac:spMkLst>
        </pc:spChg>
        <pc:spChg chg="del">
          <ac:chgData name="Gian Duri Stalvies" userId="21ee7bc7d796d7fa" providerId="LiveId" clId="{F4815472-5E98-403B-A652-F3BC2DC19B0C}" dt="2023-03-13T10:11:02.206" v="2345" actId="931"/>
          <ac:spMkLst>
            <pc:docMk/>
            <pc:sldMk cId="4210229559" sldId="300"/>
            <ac:spMk id="3" creationId="{534BDBE7-BB6A-156E-9AD7-6706C16F26C8}"/>
          </ac:spMkLst>
        </pc:spChg>
        <pc:spChg chg="mod">
          <ac:chgData name="Gian Duri Stalvies" userId="21ee7bc7d796d7fa" providerId="LiveId" clId="{F4815472-5E98-403B-A652-F3BC2DC19B0C}" dt="2023-03-13T16:02:07.188" v="3434" actId="20577"/>
          <ac:spMkLst>
            <pc:docMk/>
            <pc:sldMk cId="4210229559" sldId="300"/>
            <ac:spMk id="4" creationId="{3C84D73C-E92C-4E8E-C034-617878E507C1}"/>
          </ac:spMkLst>
        </pc:spChg>
        <pc:spChg chg="add del mod">
          <ac:chgData name="Gian Duri Stalvies" userId="21ee7bc7d796d7fa" providerId="LiveId" clId="{F4815472-5E98-403B-A652-F3BC2DC19B0C}" dt="2023-03-13T10:19:26.271" v="2349" actId="931"/>
          <ac:spMkLst>
            <pc:docMk/>
            <pc:sldMk cId="4210229559" sldId="300"/>
            <ac:spMk id="8" creationId="{221382AE-6CDE-8EF9-6955-5DEF618E257F}"/>
          </ac:spMkLst>
        </pc:spChg>
        <pc:spChg chg="add">
          <ac:chgData name="Gian Duri Stalvies" userId="21ee7bc7d796d7fa" providerId="LiveId" clId="{F4815472-5E98-403B-A652-F3BC2DC19B0C}" dt="2023-03-13T16:00:26.795" v="3419" actId="26606"/>
          <ac:spMkLst>
            <pc:docMk/>
            <pc:sldMk cId="4210229559" sldId="300"/>
            <ac:spMk id="17" creationId="{352BEC0E-22F8-46D0-9632-375DB541B06C}"/>
          </ac:spMkLst>
        </pc:spChg>
        <pc:spChg chg="add">
          <ac:chgData name="Gian Duri Stalvies" userId="21ee7bc7d796d7fa" providerId="LiveId" clId="{F4815472-5E98-403B-A652-F3BC2DC19B0C}" dt="2023-03-13T16:00:26.795" v="3419" actId="26606"/>
          <ac:spMkLst>
            <pc:docMk/>
            <pc:sldMk cId="4210229559" sldId="300"/>
            <ac:spMk id="19" creationId="{3FCFB1DE-0B7E-48CC-BA90-B2AB0889F9D6}"/>
          </ac:spMkLst>
        </pc:spChg>
        <pc:picChg chg="add del mod">
          <ac:chgData name="Gian Duri Stalvies" userId="21ee7bc7d796d7fa" providerId="LiveId" clId="{F4815472-5E98-403B-A652-F3BC2DC19B0C}" dt="2023-03-13T10:19:16.452" v="2348" actId="478"/>
          <ac:picMkLst>
            <pc:docMk/>
            <pc:sldMk cId="4210229559" sldId="300"/>
            <ac:picMk id="6" creationId="{8F563065-ACF8-49AD-FA7C-50F1582FCE6A}"/>
          </ac:picMkLst>
        </pc:picChg>
        <pc:picChg chg="add mod ord modCrop">
          <ac:chgData name="Gian Duri Stalvies" userId="21ee7bc7d796d7fa" providerId="LiveId" clId="{F4815472-5E98-403B-A652-F3BC2DC19B0C}" dt="2023-03-13T16:00:26.795" v="3419" actId="26606"/>
          <ac:picMkLst>
            <pc:docMk/>
            <pc:sldMk cId="4210229559" sldId="300"/>
            <ac:picMk id="10" creationId="{79CC865F-7F4B-BC84-44A5-97AE7CD4D307}"/>
          </ac:picMkLst>
        </pc:picChg>
        <pc:picChg chg="add mod">
          <ac:chgData name="Gian Duri Stalvies" userId="21ee7bc7d796d7fa" providerId="LiveId" clId="{F4815472-5E98-403B-A652-F3BC2DC19B0C}" dt="2023-03-13T16:00:26.795" v="3419" actId="26606"/>
          <ac:picMkLst>
            <pc:docMk/>
            <pc:sldMk cId="4210229559" sldId="300"/>
            <ac:picMk id="12" creationId="{252D1F3E-BE43-EF58-E58D-1112F6FA1A88}"/>
          </ac:picMkLst>
        </pc:picChg>
      </pc:sldChg>
      <pc:sldChg chg="addSp delSp modSp new mod setBg modClrScheme chgLayout">
        <pc:chgData name="Gian Duri Stalvies" userId="21ee7bc7d796d7fa" providerId="LiveId" clId="{F4815472-5E98-403B-A652-F3BC2DC19B0C}" dt="2023-03-14T03:50:18.906" v="3705" actId="20577"/>
        <pc:sldMkLst>
          <pc:docMk/>
          <pc:sldMk cId="3093851069" sldId="301"/>
        </pc:sldMkLst>
        <pc:spChg chg="mod ord">
          <ac:chgData name="Gian Duri Stalvies" userId="21ee7bc7d796d7fa" providerId="LiveId" clId="{F4815472-5E98-403B-A652-F3BC2DC19B0C}" dt="2023-03-13T15:20:54.732" v="3298" actId="26606"/>
          <ac:spMkLst>
            <pc:docMk/>
            <pc:sldMk cId="3093851069" sldId="301"/>
            <ac:spMk id="2" creationId="{7753F6D1-89F2-7D9E-CCFE-DDAFFF4546A2}"/>
          </ac:spMkLst>
        </pc:spChg>
        <pc:spChg chg="del mod ord">
          <ac:chgData name="Gian Duri Stalvies" userId="21ee7bc7d796d7fa" providerId="LiveId" clId="{F4815472-5E98-403B-A652-F3BC2DC19B0C}" dt="2023-03-13T10:35:52.097" v="2715" actId="700"/>
          <ac:spMkLst>
            <pc:docMk/>
            <pc:sldMk cId="3093851069" sldId="301"/>
            <ac:spMk id="3" creationId="{C1559802-ACAB-DF9A-1935-4FCA0C0672FE}"/>
          </ac:spMkLst>
        </pc:spChg>
        <pc:spChg chg="add del mod ord">
          <ac:chgData name="Gian Duri Stalvies" userId="21ee7bc7d796d7fa" providerId="LiveId" clId="{F4815472-5E98-403B-A652-F3BC2DC19B0C}" dt="2023-03-13T15:06:59.188" v="2850" actId="931"/>
          <ac:spMkLst>
            <pc:docMk/>
            <pc:sldMk cId="3093851069" sldId="301"/>
            <ac:spMk id="4" creationId="{2BB97A0D-826A-91A6-80D0-1DE32B09EF4C}"/>
          </ac:spMkLst>
        </pc:spChg>
        <pc:spChg chg="add mod ord">
          <ac:chgData name="Gian Duri Stalvies" userId="21ee7bc7d796d7fa" providerId="LiveId" clId="{F4815472-5E98-403B-A652-F3BC2DC19B0C}" dt="2023-03-14T03:50:18.906" v="3705" actId="20577"/>
          <ac:spMkLst>
            <pc:docMk/>
            <pc:sldMk cId="3093851069" sldId="301"/>
            <ac:spMk id="5" creationId="{E49A3277-7473-F23B-78FE-33500BD45873}"/>
          </ac:spMkLst>
        </pc:spChg>
        <pc:spChg chg="add del mod">
          <ac:chgData name="Gian Duri Stalvies" userId="21ee7bc7d796d7fa" providerId="LiveId" clId="{F4815472-5E98-403B-A652-F3BC2DC19B0C}" dt="2023-03-13T15:07:32.828" v="2858" actId="931"/>
          <ac:spMkLst>
            <pc:docMk/>
            <pc:sldMk cId="3093851069" sldId="301"/>
            <ac:spMk id="9" creationId="{03AF04CA-58EC-C8C3-91A2-DDE33CDCFD7B}"/>
          </ac:spMkLst>
        </pc:spChg>
        <pc:spChg chg="add del">
          <ac:chgData name="Gian Duri Stalvies" userId="21ee7bc7d796d7fa" providerId="LiveId" clId="{F4815472-5E98-403B-A652-F3BC2DC19B0C}" dt="2023-03-13T15:17:11.614" v="2978" actId="26606"/>
          <ac:spMkLst>
            <pc:docMk/>
            <pc:sldMk cId="3093851069" sldId="301"/>
            <ac:spMk id="13" creationId="{B082622D-AAF3-4897-8629-FC918530DD86}"/>
          </ac:spMkLst>
        </pc:spChg>
        <pc:spChg chg="add del">
          <ac:chgData name="Gian Duri Stalvies" userId="21ee7bc7d796d7fa" providerId="LiveId" clId="{F4815472-5E98-403B-A652-F3BC2DC19B0C}" dt="2023-03-13T15:17:11.614" v="2978" actId="26606"/>
          <ac:spMkLst>
            <pc:docMk/>
            <pc:sldMk cId="3093851069" sldId="301"/>
            <ac:spMk id="14" creationId="{A7457DD9-5A45-400A-AB4B-4B4EDECA25F1}"/>
          </ac:spMkLst>
        </pc:spChg>
        <pc:spChg chg="add del">
          <ac:chgData name="Gian Duri Stalvies" userId="21ee7bc7d796d7fa" providerId="LiveId" clId="{F4815472-5E98-403B-A652-F3BC2DC19B0C}" dt="2023-03-13T15:07:53.215" v="2865" actId="26606"/>
          <ac:spMkLst>
            <pc:docMk/>
            <pc:sldMk cId="3093851069" sldId="301"/>
            <ac:spMk id="16" creationId="{B1595A09-E336-4D1B-9B3A-06A2287A54E2}"/>
          </ac:spMkLst>
        </pc:spChg>
        <pc:spChg chg="add del">
          <ac:chgData name="Gian Duri Stalvies" userId="21ee7bc7d796d7fa" providerId="LiveId" clId="{F4815472-5E98-403B-A652-F3BC2DC19B0C}" dt="2023-03-13T15:07:53.215" v="2865" actId="26606"/>
          <ac:spMkLst>
            <pc:docMk/>
            <pc:sldMk cId="3093851069" sldId="301"/>
            <ac:spMk id="18" creationId="{3540989C-C7B8-473B-BF87-6F2DA6A90006}"/>
          </ac:spMkLst>
        </pc:spChg>
        <pc:spChg chg="add del">
          <ac:chgData name="Gian Duri Stalvies" userId="21ee7bc7d796d7fa" providerId="LiveId" clId="{F4815472-5E98-403B-A652-F3BC2DC19B0C}" dt="2023-03-13T15:17:11.614" v="2978" actId="26606"/>
          <ac:spMkLst>
            <pc:docMk/>
            <pc:sldMk cId="3093851069" sldId="301"/>
            <ac:spMk id="20" creationId="{441CF7D6-A660-431A-B0BB-140A0D5556B6}"/>
          </ac:spMkLst>
        </pc:spChg>
        <pc:spChg chg="add del">
          <ac:chgData name="Gian Duri Stalvies" userId="21ee7bc7d796d7fa" providerId="LiveId" clId="{F4815472-5E98-403B-A652-F3BC2DC19B0C}" dt="2023-03-13T15:17:11.614" v="2978" actId="26606"/>
          <ac:spMkLst>
            <pc:docMk/>
            <pc:sldMk cId="3093851069" sldId="301"/>
            <ac:spMk id="22" creationId="{0570A85B-3810-4F95-97B0-CBF4CCDB381C}"/>
          </ac:spMkLst>
        </pc:spChg>
        <pc:spChg chg="add del">
          <ac:chgData name="Gian Duri Stalvies" userId="21ee7bc7d796d7fa" providerId="LiveId" clId="{F4815472-5E98-403B-A652-F3BC2DC19B0C}" dt="2023-03-13T15:20:54.732" v="3298" actId="26606"/>
          <ac:spMkLst>
            <pc:docMk/>
            <pc:sldMk cId="3093851069" sldId="301"/>
            <ac:spMk id="27" creationId="{73C994B4-9721-4148-9EEC-6793CECDE8DD}"/>
          </ac:spMkLst>
        </pc:spChg>
        <pc:spChg chg="add del">
          <ac:chgData name="Gian Duri Stalvies" userId="21ee7bc7d796d7fa" providerId="LiveId" clId="{F4815472-5E98-403B-A652-F3BC2DC19B0C}" dt="2023-03-13T15:20:54.732" v="3298" actId="26606"/>
          <ac:spMkLst>
            <pc:docMk/>
            <pc:sldMk cId="3093851069" sldId="301"/>
            <ac:spMk id="29" creationId="{F9D95E49-763A-4886-B038-82F734740554}"/>
          </ac:spMkLst>
        </pc:spChg>
        <pc:spChg chg="add del">
          <ac:chgData name="Gian Duri Stalvies" userId="21ee7bc7d796d7fa" providerId="LiveId" clId="{F4815472-5E98-403B-A652-F3BC2DC19B0C}" dt="2023-03-13T15:20:54.732" v="3298" actId="26606"/>
          <ac:spMkLst>
            <pc:docMk/>
            <pc:sldMk cId="3093851069" sldId="301"/>
            <ac:spMk id="31" creationId="{05AD3998-CF72-48F6-90B8-F03F9C98A828}"/>
          </ac:spMkLst>
        </pc:spChg>
        <pc:spChg chg="add del">
          <ac:chgData name="Gian Duri Stalvies" userId="21ee7bc7d796d7fa" providerId="LiveId" clId="{F4815472-5E98-403B-A652-F3BC2DC19B0C}" dt="2023-03-13T15:20:54.732" v="3298" actId="26606"/>
          <ac:spMkLst>
            <pc:docMk/>
            <pc:sldMk cId="3093851069" sldId="301"/>
            <ac:spMk id="37" creationId="{12B7D5BF-766A-4865-A35F-7AF824483681}"/>
          </ac:spMkLst>
        </pc:spChg>
        <pc:spChg chg="add">
          <ac:chgData name="Gian Duri Stalvies" userId="21ee7bc7d796d7fa" providerId="LiveId" clId="{F4815472-5E98-403B-A652-F3BC2DC19B0C}" dt="2023-03-13T15:20:54.732" v="3298" actId="26606"/>
          <ac:spMkLst>
            <pc:docMk/>
            <pc:sldMk cId="3093851069" sldId="301"/>
            <ac:spMk id="42" creationId="{32AEEBC8-9D30-42EF-95F2-386C2653FBF0}"/>
          </ac:spMkLst>
        </pc:spChg>
        <pc:spChg chg="add">
          <ac:chgData name="Gian Duri Stalvies" userId="21ee7bc7d796d7fa" providerId="LiveId" clId="{F4815472-5E98-403B-A652-F3BC2DC19B0C}" dt="2023-03-13T15:20:54.732" v="3298" actId="26606"/>
          <ac:spMkLst>
            <pc:docMk/>
            <pc:sldMk cId="3093851069" sldId="301"/>
            <ac:spMk id="44" creationId="{2E92FA66-67D7-4CB4-94D3-E643A9AD4757}"/>
          </ac:spMkLst>
        </pc:spChg>
        <pc:picChg chg="add del mod">
          <ac:chgData name="Gian Duri Stalvies" userId="21ee7bc7d796d7fa" providerId="LiveId" clId="{F4815472-5E98-403B-A652-F3BC2DC19B0C}" dt="2023-03-13T15:07:14.425" v="2857" actId="478"/>
          <ac:picMkLst>
            <pc:docMk/>
            <pc:sldMk cId="3093851069" sldId="301"/>
            <ac:picMk id="7" creationId="{822F480E-1C9A-D9FD-05AD-43B25D9F5059}"/>
          </ac:picMkLst>
        </pc:picChg>
        <pc:picChg chg="add mod">
          <ac:chgData name="Gian Duri Stalvies" userId="21ee7bc7d796d7fa" providerId="LiveId" clId="{F4815472-5E98-403B-A652-F3BC2DC19B0C}" dt="2023-03-13T15:20:54.732" v="3298" actId="26606"/>
          <ac:picMkLst>
            <pc:docMk/>
            <pc:sldMk cId="3093851069" sldId="301"/>
            <ac:picMk id="11" creationId="{FA13A871-F44E-1F0C-AC8B-68B18A798768}"/>
          </ac:picMkLst>
        </pc:picChg>
        <pc:cxnChg chg="add del">
          <ac:chgData name="Gian Duri Stalvies" userId="21ee7bc7d796d7fa" providerId="LiveId" clId="{F4815472-5E98-403B-A652-F3BC2DC19B0C}" dt="2023-03-13T15:20:54.732" v="3298" actId="26606"/>
          <ac:cxnSpMkLst>
            <pc:docMk/>
            <pc:sldMk cId="3093851069" sldId="301"/>
            <ac:cxnSpMk id="33" creationId="{F085D7B9-E066-4923-8CB7-294BF306296A}"/>
          </ac:cxnSpMkLst>
        </pc:cxnChg>
        <pc:cxnChg chg="add del">
          <ac:chgData name="Gian Duri Stalvies" userId="21ee7bc7d796d7fa" providerId="LiveId" clId="{F4815472-5E98-403B-A652-F3BC2DC19B0C}" dt="2023-03-13T15:20:54.732" v="3298" actId="26606"/>
          <ac:cxnSpMkLst>
            <pc:docMk/>
            <pc:sldMk cId="3093851069" sldId="301"/>
            <ac:cxnSpMk id="35" creationId="{25443840-A796-4C43-8DC1-1B738EFEC522}"/>
          </ac:cxnSpMkLst>
        </pc:cxnChg>
      </pc:sldChg>
      <pc:sldChg chg="addSp delSp modSp add mod">
        <pc:chgData name="Gian Duri Stalvies" userId="21ee7bc7d796d7fa" providerId="LiveId" clId="{F4815472-5E98-403B-A652-F3BC2DC19B0C}" dt="2023-03-14T03:50:38.485" v="3712" actId="20577"/>
        <pc:sldMkLst>
          <pc:docMk/>
          <pc:sldMk cId="915863267" sldId="302"/>
        </pc:sldMkLst>
        <pc:spChg chg="mod">
          <ac:chgData name="Gian Duri Stalvies" userId="21ee7bc7d796d7fa" providerId="LiveId" clId="{F4815472-5E98-403B-A652-F3BC2DC19B0C}" dt="2023-03-13T15:21:13.540" v="3300" actId="26606"/>
          <ac:spMkLst>
            <pc:docMk/>
            <pc:sldMk cId="915863267" sldId="302"/>
            <ac:spMk id="2" creationId="{7753F6D1-89F2-7D9E-CCFE-DDAFFF4546A2}"/>
          </ac:spMkLst>
        </pc:spChg>
        <pc:spChg chg="add del mod">
          <ac:chgData name="Gian Duri Stalvies" userId="21ee7bc7d796d7fa" providerId="LiveId" clId="{F4815472-5E98-403B-A652-F3BC2DC19B0C}" dt="2023-03-13T15:10:45.806" v="2923" actId="931"/>
          <ac:spMkLst>
            <pc:docMk/>
            <pc:sldMk cId="915863267" sldId="302"/>
            <ac:spMk id="4" creationId="{4357F65D-EFAA-3CC8-C0F3-9E9E22EC9AC4}"/>
          </ac:spMkLst>
        </pc:spChg>
        <pc:spChg chg="mod ord">
          <ac:chgData name="Gian Duri Stalvies" userId="21ee7bc7d796d7fa" providerId="LiveId" clId="{F4815472-5E98-403B-A652-F3BC2DC19B0C}" dt="2023-03-14T03:50:38.485" v="3712" actId="20577"/>
          <ac:spMkLst>
            <pc:docMk/>
            <pc:sldMk cId="915863267" sldId="302"/>
            <ac:spMk id="5" creationId="{E49A3277-7473-F23B-78FE-33500BD45873}"/>
          </ac:spMkLst>
        </pc:spChg>
        <pc:spChg chg="del">
          <ac:chgData name="Gian Duri Stalvies" userId="21ee7bc7d796d7fa" providerId="LiveId" clId="{F4815472-5E98-403B-A652-F3BC2DC19B0C}" dt="2023-03-13T15:10:49.809" v="2924" actId="26606"/>
          <ac:spMkLst>
            <pc:docMk/>
            <pc:sldMk cId="915863267" sldId="302"/>
            <ac:spMk id="13" creationId="{B082622D-AAF3-4897-8629-FC918530DD86}"/>
          </ac:spMkLst>
        </pc:spChg>
        <pc:spChg chg="del">
          <ac:chgData name="Gian Duri Stalvies" userId="21ee7bc7d796d7fa" providerId="LiveId" clId="{F4815472-5E98-403B-A652-F3BC2DC19B0C}" dt="2023-03-13T15:10:49.809" v="2924" actId="26606"/>
          <ac:spMkLst>
            <pc:docMk/>
            <pc:sldMk cId="915863267" sldId="302"/>
            <ac:spMk id="14" creationId="{A7457DD9-5A45-400A-AB4B-4B4EDECA25F1}"/>
          </ac:spMkLst>
        </pc:spChg>
        <pc:spChg chg="del">
          <ac:chgData name="Gian Duri Stalvies" userId="21ee7bc7d796d7fa" providerId="LiveId" clId="{F4815472-5E98-403B-A652-F3BC2DC19B0C}" dt="2023-03-13T15:10:49.809" v="2924" actId="26606"/>
          <ac:spMkLst>
            <pc:docMk/>
            <pc:sldMk cId="915863267" sldId="302"/>
            <ac:spMk id="20" creationId="{441CF7D6-A660-431A-B0BB-140A0D5556B6}"/>
          </ac:spMkLst>
        </pc:spChg>
        <pc:spChg chg="del">
          <ac:chgData name="Gian Duri Stalvies" userId="21ee7bc7d796d7fa" providerId="LiveId" clId="{F4815472-5E98-403B-A652-F3BC2DC19B0C}" dt="2023-03-13T15:10:49.809" v="2924" actId="26606"/>
          <ac:spMkLst>
            <pc:docMk/>
            <pc:sldMk cId="915863267" sldId="302"/>
            <ac:spMk id="22" creationId="{0570A85B-3810-4F95-97B0-CBF4CCDB381C}"/>
          </ac:spMkLst>
        </pc:spChg>
        <pc:spChg chg="add del">
          <ac:chgData name="Gian Duri Stalvies" userId="21ee7bc7d796d7fa" providerId="LiveId" clId="{F4815472-5E98-403B-A652-F3BC2DC19B0C}" dt="2023-03-13T15:14:00.963" v="2958" actId="26606"/>
          <ac:spMkLst>
            <pc:docMk/>
            <pc:sldMk cId="915863267" sldId="302"/>
            <ac:spMk id="27" creationId="{B082622D-AAF3-4897-8629-FC918530DD86}"/>
          </ac:spMkLst>
        </pc:spChg>
        <pc:spChg chg="add del">
          <ac:chgData name="Gian Duri Stalvies" userId="21ee7bc7d796d7fa" providerId="LiveId" clId="{F4815472-5E98-403B-A652-F3BC2DC19B0C}" dt="2023-03-13T15:14:00.963" v="2958" actId="26606"/>
          <ac:spMkLst>
            <pc:docMk/>
            <pc:sldMk cId="915863267" sldId="302"/>
            <ac:spMk id="29" creationId="{A7457DD9-5A45-400A-AB4B-4B4EDECA25F1}"/>
          </ac:spMkLst>
        </pc:spChg>
        <pc:spChg chg="add del">
          <ac:chgData name="Gian Duri Stalvies" userId="21ee7bc7d796d7fa" providerId="LiveId" clId="{F4815472-5E98-403B-A652-F3BC2DC19B0C}" dt="2023-03-13T15:14:00.963" v="2958" actId="26606"/>
          <ac:spMkLst>
            <pc:docMk/>
            <pc:sldMk cId="915863267" sldId="302"/>
            <ac:spMk id="31" creationId="{441CF7D6-A660-431A-B0BB-140A0D5556B6}"/>
          </ac:spMkLst>
        </pc:spChg>
        <pc:spChg chg="add del">
          <ac:chgData name="Gian Duri Stalvies" userId="21ee7bc7d796d7fa" providerId="LiveId" clId="{F4815472-5E98-403B-A652-F3BC2DC19B0C}" dt="2023-03-13T15:14:00.963" v="2958" actId="26606"/>
          <ac:spMkLst>
            <pc:docMk/>
            <pc:sldMk cId="915863267" sldId="302"/>
            <ac:spMk id="33" creationId="{0570A85B-3810-4F95-97B0-CBF4CCDB381C}"/>
          </ac:spMkLst>
        </pc:spChg>
        <pc:spChg chg="add del">
          <ac:chgData name="Gian Duri Stalvies" userId="21ee7bc7d796d7fa" providerId="LiveId" clId="{F4815472-5E98-403B-A652-F3BC2DC19B0C}" dt="2023-03-13T15:14:00.947" v="2957" actId="26606"/>
          <ac:spMkLst>
            <pc:docMk/>
            <pc:sldMk cId="915863267" sldId="302"/>
            <ac:spMk id="38" creationId="{32AEEBC8-9D30-42EF-95F2-386C2653FBF0}"/>
          </ac:spMkLst>
        </pc:spChg>
        <pc:spChg chg="add del">
          <ac:chgData name="Gian Duri Stalvies" userId="21ee7bc7d796d7fa" providerId="LiveId" clId="{F4815472-5E98-403B-A652-F3BC2DC19B0C}" dt="2023-03-13T15:14:00.947" v="2957" actId="26606"/>
          <ac:spMkLst>
            <pc:docMk/>
            <pc:sldMk cId="915863267" sldId="302"/>
            <ac:spMk id="40" creationId="{3529E97A-97C3-40EA-8A04-5C02398D568F}"/>
          </ac:spMkLst>
        </pc:spChg>
        <pc:spChg chg="add del">
          <ac:chgData name="Gian Duri Stalvies" userId="21ee7bc7d796d7fa" providerId="LiveId" clId="{F4815472-5E98-403B-A652-F3BC2DC19B0C}" dt="2023-03-13T15:14:00.947" v="2957" actId="26606"/>
          <ac:spMkLst>
            <pc:docMk/>
            <pc:sldMk cId="915863267" sldId="302"/>
            <ac:spMk id="42" creationId="{59FA8C2E-A5A7-4490-927A-7CD58343EDBB}"/>
          </ac:spMkLst>
        </pc:spChg>
        <pc:spChg chg="add del">
          <ac:chgData name="Gian Duri Stalvies" userId="21ee7bc7d796d7fa" providerId="LiveId" clId="{F4815472-5E98-403B-A652-F3BC2DC19B0C}" dt="2023-03-13T15:16:02.843" v="2973" actId="26606"/>
          <ac:spMkLst>
            <pc:docMk/>
            <pc:sldMk cId="915863267" sldId="302"/>
            <ac:spMk id="44" creationId="{0E3CA3A8-990F-49CF-A192-593D3FF485E4}"/>
          </ac:spMkLst>
        </pc:spChg>
        <pc:spChg chg="add del">
          <ac:chgData name="Gian Duri Stalvies" userId="21ee7bc7d796d7fa" providerId="LiveId" clId="{F4815472-5E98-403B-A652-F3BC2DC19B0C}" dt="2023-03-13T15:16:02.843" v="2973" actId="26606"/>
          <ac:spMkLst>
            <pc:docMk/>
            <pc:sldMk cId="915863267" sldId="302"/>
            <ac:spMk id="45" creationId="{73C994B4-9721-4148-9EEC-6793CECDE8DD}"/>
          </ac:spMkLst>
        </pc:spChg>
        <pc:spChg chg="add del">
          <ac:chgData name="Gian Duri Stalvies" userId="21ee7bc7d796d7fa" providerId="LiveId" clId="{F4815472-5E98-403B-A652-F3BC2DC19B0C}" dt="2023-03-13T15:16:02.843" v="2973" actId="26606"/>
          <ac:spMkLst>
            <pc:docMk/>
            <pc:sldMk cId="915863267" sldId="302"/>
            <ac:spMk id="47" creationId="{F9D95E49-763A-4886-B038-82F734740554}"/>
          </ac:spMkLst>
        </pc:spChg>
        <pc:spChg chg="add del">
          <ac:chgData name="Gian Duri Stalvies" userId="21ee7bc7d796d7fa" providerId="LiveId" clId="{F4815472-5E98-403B-A652-F3BC2DC19B0C}" dt="2023-03-13T15:16:02.843" v="2973" actId="26606"/>
          <ac:spMkLst>
            <pc:docMk/>
            <pc:sldMk cId="915863267" sldId="302"/>
            <ac:spMk id="49" creationId="{99B60357-232D-4489-8786-BF4E4F74BA76}"/>
          </ac:spMkLst>
        </pc:spChg>
        <pc:spChg chg="add del">
          <ac:chgData name="Gian Duri Stalvies" userId="21ee7bc7d796d7fa" providerId="LiveId" clId="{F4815472-5E98-403B-A652-F3BC2DC19B0C}" dt="2023-03-13T15:15:43.289" v="2968" actId="26606"/>
          <ac:spMkLst>
            <pc:docMk/>
            <pc:sldMk cId="915863267" sldId="302"/>
            <ac:spMk id="54" creationId="{743AA782-23D1-4521-8CAD-47662984AA08}"/>
          </ac:spMkLst>
        </pc:spChg>
        <pc:spChg chg="add del">
          <ac:chgData name="Gian Duri Stalvies" userId="21ee7bc7d796d7fa" providerId="LiveId" clId="{F4815472-5E98-403B-A652-F3BC2DC19B0C}" dt="2023-03-13T15:15:43.289" v="2968" actId="26606"/>
          <ac:spMkLst>
            <pc:docMk/>
            <pc:sldMk cId="915863267" sldId="302"/>
            <ac:spMk id="56" creationId="{71877DBC-BB60-40F0-AC93-2ACDBAAE60CE}"/>
          </ac:spMkLst>
        </pc:spChg>
        <pc:spChg chg="add del">
          <ac:chgData name="Gian Duri Stalvies" userId="21ee7bc7d796d7fa" providerId="LiveId" clId="{F4815472-5E98-403B-A652-F3BC2DC19B0C}" dt="2023-03-13T15:15:47.068" v="2970" actId="26606"/>
          <ac:spMkLst>
            <pc:docMk/>
            <pc:sldMk cId="915863267" sldId="302"/>
            <ac:spMk id="58" creationId="{A8908DB7-C3A6-4FCB-9820-CEE02B398C4A}"/>
          </ac:spMkLst>
        </pc:spChg>
        <pc:spChg chg="add del">
          <ac:chgData name="Gian Duri Stalvies" userId="21ee7bc7d796d7fa" providerId="LiveId" clId="{F4815472-5E98-403B-A652-F3BC2DC19B0C}" dt="2023-03-13T15:15:47.068" v="2970" actId="26606"/>
          <ac:spMkLst>
            <pc:docMk/>
            <pc:sldMk cId="915863267" sldId="302"/>
            <ac:spMk id="59" creationId="{535742DD-1B16-4E9D-B715-0D74B4574A68}"/>
          </ac:spMkLst>
        </pc:spChg>
        <pc:spChg chg="add del">
          <ac:chgData name="Gian Duri Stalvies" userId="21ee7bc7d796d7fa" providerId="LiveId" clId="{F4815472-5E98-403B-A652-F3BC2DC19B0C}" dt="2023-03-13T15:16:40.655" v="2976" actId="26606"/>
          <ac:spMkLst>
            <pc:docMk/>
            <pc:sldMk cId="915863267" sldId="302"/>
            <ac:spMk id="60" creationId="{79712DE8-94E0-4F45-81D9-37AF7A32F4D6}"/>
          </ac:spMkLst>
        </pc:spChg>
        <pc:spChg chg="add del">
          <ac:chgData name="Gian Duri Stalvies" userId="21ee7bc7d796d7fa" providerId="LiveId" clId="{F4815472-5E98-403B-A652-F3BC2DC19B0C}" dt="2023-03-13T15:16:02.828" v="2972" actId="26606"/>
          <ac:spMkLst>
            <pc:docMk/>
            <pc:sldMk cId="915863267" sldId="302"/>
            <ac:spMk id="61" creationId="{743AA782-23D1-4521-8CAD-47662984AA08}"/>
          </ac:spMkLst>
        </pc:spChg>
        <pc:spChg chg="add del">
          <ac:chgData name="Gian Duri Stalvies" userId="21ee7bc7d796d7fa" providerId="LiveId" clId="{F4815472-5E98-403B-A652-F3BC2DC19B0C}" dt="2023-03-13T15:16:02.828" v="2972" actId="26606"/>
          <ac:spMkLst>
            <pc:docMk/>
            <pc:sldMk cId="915863267" sldId="302"/>
            <ac:spMk id="62" creationId="{71877DBC-BB60-40F0-AC93-2ACDBAAE60CE}"/>
          </ac:spMkLst>
        </pc:spChg>
        <pc:spChg chg="add del">
          <ac:chgData name="Gian Duri Stalvies" userId="21ee7bc7d796d7fa" providerId="LiveId" clId="{F4815472-5E98-403B-A652-F3BC2DC19B0C}" dt="2023-03-13T15:16:40.655" v="2976" actId="26606"/>
          <ac:spMkLst>
            <pc:docMk/>
            <pc:sldMk cId="915863267" sldId="302"/>
            <ac:spMk id="65" creationId="{73C994B4-9721-4148-9EEC-6793CECDE8DD}"/>
          </ac:spMkLst>
        </pc:spChg>
        <pc:spChg chg="add del">
          <ac:chgData name="Gian Duri Stalvies" userId="21ee7bc7d796d7fa" providerId="LiveId" clId="{F4815472-5E98-403B-A652-F3BC2DC19B0C}" dt="2023-03-13T15:16:40.655" v="2976" actId="26606"/>
          <ac:spMkLst>
            <pc:docMk/>
            <pc:sldMk cId="915863267" sldId="302"/>
            <ac:spMk id="66" creationId="{F9D95E49-763A-4886-B038-82F734740554}"/>
          </ac:spMkLst>
        </pc:spChg>
        <pc:spChg chg="add del">
          <ac:chgData name="Gian Duri Stalvies" userId="21ee7bc7d796d7fa" providerId="LiveId" clId="{F4815472-5E98-403B-A652-F3BC2DC19B0C}" dt="2023-03-13T15:16:40.655" v="2976" actId="26606"/>
          <ac:spMkLst>
            <pc:docMk/>
            <pc:sldMk cId="915863267" sldId="302"/>
            <ac:spMk id="67" creationId="{EAD124E3-3443-480C-968C-FECB05FCC41D}"/>
          </ac:spMkLst>
        </pc:spChg>
        <pc:spChg chg="add del">
          <ac:chgData name="Gian Duri Stalvies" userId="21ee7bc7d796d7fa" providerId="LiveId" clId="{F4815472-5E98-403B-A652-F3BC2DC19B0C}" dt="2023-03-13T15:21:13.540" v="3300" actId="26606"/>
          <ac:spMkLst>
            <pc:docMk/>
            <pc:sldMk cId="915863267" sldId="302"/>
            <ac:spMk id="73" creationId="{2550BE34-C2B8-49B8-8519-67A8CAD51AE9}"/>
          </ac:spMkLst>
        </pc:spChg>
        <pc:spChg chg="add del">
          <ac:chgData name="Gian Duri Stalvies" userId="21ee7bc7d796d7fa" providerId="LiveId" clId="{F4815472-5E98-403B-A652-F3BC2DC19B0C}" dt="2023-03-13T15:21:13.540" v="3300" actId="26606"/>
          <ac:spMkLst>
            <pc:docMk/>
            <pc:sldMk cId="915863267" sldId="302"/>
            <ac:spMk id="75" creationId="{A7457DD9-5A45-400A-AB4B-4B4EDECA25F1}"/>
          </ac:spMkLst>
        </pc:spChg>
        <pc:spChg chg="add del">
          <ac:chgData name="Gian Duri Stalvies" userId="21ee7bc7d796d7fa" providerId="LiveId" clId="{F4815472-5E98-403B-A652-F3BC2DC19B0C}" dt="2023-03-13T15:21:13.540" v="3300" actId="26606"/>
          <ac:spMkLst>
            <pc:docMk/>
            <pc:sldMk cId="915863267" sldId="302"/>
            <ac:spMk id="77" creationId="{441CF7D6-A660-431A-B0BB-140A0D5556B6}"/>
          </ac:spMkLst>
        </pc:spChg>
        <pc:spChg chg="add del">
          <ac:chgData name="Gian Duri Stalvies" userId="21ee7bc7d796d7fa" providerId="LiveId" clId="{F4815472-5E98-403B-A652-F3BC2DC19B0C}" dt="2023-03-13T15:21:13.540" v="3300" actId="26606"/>
          <ac:spMkLst>
            <pc:docMk/>
            <pc:sldMk cId="915863267" sldId="302"/>
            <ac:spMk id="79" creationId="{0570A85B-3810-4F95-97B0-CBF4CCDB381C}"/>
          </ac:spMkLst>
        </pc:spChg>
        <pc:spChg chg="add">
          <ac:chgData name="Gian Duri Stalvies" userId="21ee7bc7d796d7fa" providerId="LiveId" clId="{F4815472-5E98-403B-A652-F3BC2DC19B0C}" dt="2023-03-13T15:21:13.540" v="3300" actId="26606"/>
          <ac:spMkLst>
            <pc:docMk/>
            <pc:sldMk cId="915863267" sldId="302"/>
            <ac:spMk id="84" creationId="{32AEEBC8-9D30-42EF-95F2-386C2653FBF0}"/>
          </ac:spMkLst>
        </pc:spChg>
        <pc:spChg chg="add">
          <ac:chgData name="Gian Duri Stalvies" userId="21ee7bc7d796d7fa" providerId="LiveId" clId="{F4815472-5E98-403B-A652-F3BC2DC19B0C}" dt="2023-03-13T15:21:13.540" v="3300" actId="26606"/>
          <ac:spMkLst>
            <pc:docMk/>
            <pc:sldMk cId="915863267" sldId="302"/>
            <ac:spMk id="86" creationId="{2E92FA66-67D7-4CB4-94D3-E643A9AD4757}"/>
          </ac:spMkLst>
        </pc:spChg>
        <pc:picChg chg="add mod">
          <ac:chgData name="Gian Duri Stalvies" userId="21ee7bc7d796d7fa" providerId="LiveId" clId="{F4815472-5E98-403B-A652-F3BC2DC19B0C}" dt="2023-03-13T15:21:13.540" v="3300" actId="26606"/>
          <ac:picMkLst>
            <pc:docMk/>
            <pc:sldMk cId="915863267" sldId="302"/>
            <ac:picMk id="7" creationId="{1F94614F-F0AD-5C0B-BFF6-60D6D87B2754}"/>
          </ac:picMkLst>
        </pc:picChg>
        <pc:picChg chg="del">
          <ac:chgData name="Gian Duri Stalvies" userId="21ee7bc7d796d7fa" providerId="LiveId" clId="{F4815472-5E98-403B-A652-F3BC2DC19B0C}" dt="2023-03-13T15:10:34.579" v="2922" actId="478"/>
          <ac:picMkLst>
            <pc:docMk/>
            <pc:sldMk cId="915863267" sldId="302"/>
            <ac:picMk id="11" creationId="{FA13A871-F44E-1F0C-AC8B-68B18A798768}"/>
          </ac:picMkLst>
        </pc:picChg>
        <pc:cxnChg chg="add del">
          <ac:chgData name="Gian Duri Stalvies" userId="21ee7bc7d796d7fa" providerId="LiveId" clId="{F4815472-5E98-403B-A652-F3BC2DC19B0C}" dt="2023-03-13T15:16:02.843" v="2973" actId="26606"/>
          <ac:cxnSpMkLst>
            <pc:docMk/>
            <pc:sldMk cId="915863267" sldId="302"/>
            <ac:cxnSpMk id="46" creationId="{F085D7B9-E066-4923-8CB7-294BF306296A}"/>
          </ac:cxnSpMkLst>
        </pc:cxnChg>
        <pc:cxnChg chg="add del">
          <ac:chgData name="Gian Duri Stalvies" userId="21ee7bc7d796d7fa" providerId="LiveId" clId="{F4815472-5E98-403B-A652-F3BC2DC19B0C}" dt="2023-03-13T15:16:02.843" v="2973" actId="26606"/>
          <ac:cxnSpMkLst>
            <pc:docMk/>
            <pc:sldMk cId="915863267" sldId="302"/>
            <ac:cxnSpMk id="48" creationId="{25443840-A796-4C43-8DC1-1B738EFEC522}"/>
          </ac:cxnSpMkLst>
        </pc:cxnChg>
        <pc:cxnChg chg="add del">
          <ac:chgData name="Gian Duri Stalvies" userId="21ee7bc7d796d7fa" providerId="LiveId" clId="{F4815472-5E98-403B-A652-F3BC2DC19B0C}" dt="2023-03-13T15:16:40.655" v="2976" actId="26606"/>
          <ac:cxnSpMkLst>
            <pc:docMk/>
            <pc:sldMk cId="915863267" sldId="302"/>
            <ac:cxnSpMk id="64" creationId="{76C3B364-D361-4ED0-A102-6AC8D0575BE8}"/>
          </ac:cxnSpMkLst>
        </pc:cxnChg>
        <pc:cxnChg chg="add del">
          <ac:chgData name="Gian Duri Stalvies" userId="21ee7bc7d796d7fa" providerId="LiveId" clId="{F4815472-5E98-403B-A652-F3BC2DC19B0C}" dt="2023-03-13T15:16:40.655" v="2976" actId="26606"/>
          <ac:cxnSpMkLst>
            <pc:docMk/>
            <pc:sldMk cId="915863267" sldId="302"/>
            <ac:cxnSpMk id="68" creationId="{BA0504EE-683F-4FE2-A169-83C71FAA35CB}"/>
          </ac:cxnSpMkLst>
        </pc:cxnChg>
      </pc:sldChg>
      <pc:sldChg chg="addSp delSp modSp add mod ord">
        <pc:chgData name="Gian Duri Stalvies" userId="21ee7bc7d796d7fa" providerId="LiveId" clId="{F4815472-5E98-403B-A652-F3BC2DC19B0C}" dt="2023-03-14T03:50:26.707" v="3708" actId="20577"/>
        <pc:sldMkLst>
          <pc:docMk/>
          <pc:sldMk cId="717307923" sldId="303"/>
        </pc:sldMkLst>
        <pc:spChg chg="mod">
          <ac:chgData name="Gian Duri Stalvies" userId="21ee7bc7d796d7fa" providerId="LiveId" clId="{F4815472-5E98-403B-A652-F3BC2DC19B0C}" dt="2023-03-13T15:21:03.596" v="3299" actId="26606"/>
          <ac:spMkLst>
            <pc:docMk/>
            <pc:sldMk cId="717307923" sldId="303"/>
            <ac:spMk id="2" creationId="{7753F6D1-89F2-7D9E-CCFE-DDAFFF4546A2}"/>
          </ac:spMkLst>
        </pc:spChg>
        <pc:spChg chg="add del mod">
          <ac:chgData name="Gian Duri Stalvies" userId="21ee7bc7d796d7fa" providerId="LiveId" clId="{F4815472-5E98-403B-A652-F3BC2DC19B0C}" dt="2023-03-13T15:09:38.264" v="2904" actId="931"/>
          <ac:spMkLst>
            <pc:docMk/>
            <pc:sldMk cId="717307923" sldId="303"/>
            <ac:spMk id="4" creationId="{ADE5D7D9-6B40-638F-853C-4504DD58E77F}"/>
          </ac:spMkLst>
        </pc:spChg>
        <pc:spChg chg="mod">
          <ac:chgData name="Gian Duri Stalvies" userId="21ee7bc7d796d7fa" providerId="LiveId" clId="{F4815472-5E98-403B-A652-F3BC2DC19B0C}" dt="2023-03-14T03:50:26.707" v="3708" actId="20577"/>
          <ac:spMkLst>
            <pc:docMk/>
            <pc:sldMk cId="717307923" sldId="303"/>
            <ac:spMk id="5" creationId="{E49A3277-7473-F23B-78FE-33500BD45873}"/>
          </ac:spMkLst>
        </pc:spChg>
        <pc:spChg chg="del">
          <ac:chgData name="Gian Duri Stalvies" userId="21ee7bc7d796d7fa" providerId="LiveId" clId="{F4815472-5E98-403B-A652-F3BC2DC19B0C}" dt="2023-03-13T15:09:40.905" v="2907" actId="26606"/>
          <ac:spMkLst>
            <pc:docMk/>
            <pc:sldMk cId="717307923" sldId="303"/>
            <ac:spMk id="13" creationId="{B082622D-AAF3-4897-8629-FC918530DD86}"/>
          </ac:spMkLst>
        </pc:spChg>
        <pc:spChg chg="del">
          <ac:chgData name="Gian Duri Stalvies" userId="21ee7bc7d796d7fa" providerId="LiveId" clId="{F4815472-5E98-403B-A652-F3BC2DC19B0C}" dt="2023-03-13T15:09:40.905" v="2907" actId="26606"/>
          <ac:spMkLst>
            <pc:docMk/>
            <pc:sldMk cId="717307923" sldId="303"/>
            <ac:spMk id="14" creationId="{A7457DD9-5A45-400A-AB4B-4B4EDECA25F1}"/>
          </ac:spMkLst>
        </pc:spChg>
        <pc:spChg chg="del">
          <ac:chgData name="Gian Duri Stalvies" userId="21ee7bc7d796d7fa" providerId="LiveId" clId="{F4815472-5E98-403B-A652-F3BC2DC19B0C}" dt="2023-03-13T15:09:40.905" v="2907" actId="26606"/>
          <ac:spMkLst>
            <pc:docMk/>
            <pc:sldMk cId="717307923" sldId="303"/>
            <ac:spMk id="20" creationId="{441CF7D6-A660-431A-B0BB-140A0D5556B6}"/>
          </ac:spMkLst>
        </pc:spChg>
        <pc:spChg chg="del">
          <ac:chgData name="Gian Duri Stalvies" userId="21ee7bc7d796d7fa" providerId="LiveId" clId="{F4815472-5E98-403B-A652-F3BC2DC19B0C}" dt="2023-03-13T15:09:40.905" v="2907" actId="26606"/>
          <ac:spMkLst>
            <pc:docMk/>
            <pc:sldMk cId="717307923" sldId="303"/>
            <ac:spMk id="22" creationId="{0570A85B-3810-4F95-97B0-CBF4CCDB381C}"/>
          </ac:spMkLst>
        </pc:spChg>
        <pc:spChg chg="add del">
          <ac:chgData name="Gian Duri Stalvies" userId="21ee7bc7d796d7fa" providerId="LiveId" clId="{F4815472-5E98-403B-A652-F3BC2DC19B0C}" dt="2023-03-13T15:16:58.934" v="2977" actId="26606"/>
          <ac:spMkLst>
            <pc:docMk/>
            <pc:sldMk cId="717307923" sldId="303"/>
            <ac:spMk id="27" creationId="{B082622D-AAF3-4897-8629-FC918530DD86}"/>
          </ac:spMkLst>
        </pc:spChg>
        <pc:spChg chg="add del">
          <ac:chgData name="Gian Duri Stalvies" userId="21ee7bc7d796d7fa" providerId="LiveId" clId="{F4815472-5E98-403B-A652-F3BC2DC19B0C}" dt="2023-03-13T15:16:58.934" v="2977" actId="26606"/>
          <ac:spMkLst>
            <pc:docMk/>
            <pc:sldMk cId="717307923" sldId="303"/>
            <ac:spMk id="29" creationId="{A7457DD9-5A45-400A-AB4B-4B4EDECA25F1}"/>
          </ac:spMkLst>
        </pc:spChg>
        <pc:spChg chg="add del">
          <ac:chgData name="Gian Duri Stalvies" userId="21ee7bc7d796d7fa" providerId="LiveId" clId="{F4815472-5E98-403B-A652-F3BC2DC19B0C}" dt="2023-03-13T15:16:58.934" v="2977" actId="26606"/>
          <ac:spMkLst>
            <pc:docMk/>
            <pc:sldMk cId="717307923" sldId="303"/>
            <ac:spMk id="31" creationId="{441CF7D6-A660-431A-B0BB-140A0D5556B6}"/>
          </ac:spMkLst>
        </pc:spChg>
        <pc:spChg chg="add del">
          <ac:chgData name="Gian Duri Stalvies" userId="21ee7bc7d796d7fa" providerId="LiveId" clId="{F4815472-5E98-403B-A652-F3BC2DC19B0C}" dt="2023-03-13T15:16:58.934" v="2977" actId="26606"/>
          <ac:spMkLst>
            <pc:docMk/>
            <pc:sldMk cId="717307923" sldId="303"/>
            <ac:spMk id="33" creationId="{0570A85B-3810-4F95-97B0-CBF4CCDB381C}"/>
          </ac:spMkLst>
        </pc:spChg>
        <pc:spChg chg="add del">
          <ac:chgData name="Gian Duri Stalvies" userId="21ee7bc7d796d7fa" providerId="LiveId" clId="{F4815472-5E98-403B-A652-F3BC2DC19B0C}" dt="2023-03-13T15:17:21.257" v="2979" actId="26606"/>
          <ac:spMkLst>
            <pc:docMk/>
            <pc:sldMk cId="717307923" sldId="303"/>
            <ac:spMk id="38" creationId="{73C994B4-9721-4148-9EEC-6793CECDE8DD}"/>
          </ac:spMkLst>
        </pc:spChg>
        <pc:spChg chg="add del">
          <ac:chgData name="Gian Duri Stalvies" userId="21ee7bc7d796d7fa" providerId="LiveId" clId="{F4815472-5E98-403B-A652-F3BC2DC19B0C}" dt="2023-03-13T15:17:21.257" v="2979" actId="26606"/>
          <ac:spMkLst>
            <pc:docMk/>
            <pc:sldMk cId="717307923" sldId="303"/>
            <ac:spMk id="40" creationId="{F9D95E49-763A-4886-B038-82F734740554}"/>
          </ac:spMkLst>
        </pc:spChg>
        <pc:spChg chg="add del">
          <ac:chgData name="Gian Duri Stalvies" userId="21ee7bc7d796d7fa" providerId="LiveId" clId="{F4815472-5E98-403B-A652-F3BC2DC19B0C}" dt="2023-03-13T15:17:21.257" v="2979" actId="26606"/>
          <ac:spMkLst>
            <pc:docMk/>
            <pc:sldMk cId="717307923" sldId="303"/>
            <ac:spMk id="42" creationId="{EAD124E3-3443-480C-968C-FECB05FCC41D}"/>
          </ac:spMkLst>
        </pc:spChg>
        <pc:spChg chg="add del">
          <ac:chgData name="Gian Duri Stalvies" userId="21ee7bc7d796d7fa" providerId="LiveId" clId="{F4815472-5E98-403B-A652-F3BC2DC19B0C}" dt="2023-03-13T15:17:21.257" v="2979" actId="26606"/>
          <ac:spMkLst>
            <pc:docMk/>
            <pc:sldMk cId="717307923" sldId="303"/>
            <ac:spMk id="44" creationId="{79712DE8-94E0-4F45-81D9-37AF7A32F4D6}"/>
          </ac:spMkLst>
        </pc:spChg>
        <pc:spChg chg="add del">
          <ac:chgData name="Gian Duri Stalvies" userId="21ee7bc7d796d7fa" providerId="LiveId" clId="{F4815472-5E98-403B-A652-F3BC2DC19B0C}" dt="2023-03-13T15:21:03.596" v="3299" actId="26606"/>
          <ac:spMkLst>
            <pc:docMk/>
            <pc:sldMk cId="717307923" sldId="303"/>
            <ac:spMk id="53" creationId="{73C994B4-9721-4148-9EEC-6793CECDE8DD}"/>
          </ac:spMkLst>
        </pc:spChg>
        <pc:spChg chg="add del">
          <ac:chgData name="Gian Duri Stalvies" userId="21ee7bc7d796d7fa" providerId="LiveId" clId="{F4815472-5E98-403B-A652-F3BC2DC19B0C}" dt="2023-03-13T15:21:03.596" v="3299" actId="26606"/>
          <ac:spMkLst>
            <pc:docMk/>
            <pc:sldMk cId="717307923" sldId="303"/>
            <ac:spMk id="55" creationId="{F9D95E49-763A-4886-B038-82F734740554}"/>
          </ac:spMkLst>
        </pc:spChg>
        <pc:spChg chg="add del">
          <ac:chgData name="Gian Duri Stalvies" userId="21ee7bc7d796d7fa" providerId="LiveId" clId="{F4815472-5E98-403B-A652-F3BC2DC19B0C}" dt="2023-03-13T15:21:03.596" v="3299" actId="26606"/>
          <ac:spMkLst>
            <pc:docMk/>
            <pc:sldMk cId="717307923" sldId="303"/>
            <ac:spMk id="57" creationId="{05AD3998-CF72-48F6-90B8-F03F9C98A828}"/>
          </ac:spMkLst>
        </pc:spChg>
        <pc:spChg chg="add del">
          <ac:chgData name="Gian Duri Stalvies" userId="21ee7bc7d796d7fa" providerId="LiveId" clId="{F4815472-5E98-403B-A652-F3BC2DC19B0C}" dt="2023-03-13T15:21:03.596" v="3299" actId="26606"/>
          <ac:spMkLst>
            <pc:docMk/>
            <pc:sldMk cId="717307923" sldId="303"/>
            <ac:spMk id="63" creationId="{12B7D5BF-766A-4865-A35F-7AF824483681}"/>
          </ac:spMkLst>
        </pc:spChg>
        <pc:spChg chg="add">
          <ac:chgData name="Gian Duri Stalvies" userId="21ee7bc7d796d7fa" providerId="LiveId" clId="{F4815472-5E98-403B-A652-F3BC2DC19B0C}" dt="2023-03-13T15:21:03.596" v="3299" actId="26606"/>
          <ac:spMkLst>
            <pc:docMk/>
            <pc:sldMk cId="717307923" sldId="303"/>
            <ac:spMk id="68" creationId="{32AEEBC8-9D30-42EF-95F2-386C2653FBF0}"/>
          </ac:spMkLst>
        </pc:spChg>
        <pc:spChg chg="add">
          <ac:chgData name="Gian Duri Stalvies" userId="21ee7bc7d796d7fa" providerId="LiveId" clId="{F4815472-5E98-403B-A652-F3BC2DC19B0C}" dt="2023-03-13T15:21:03.596" v="3299" actId="26606"/>
          <ac:spMkLst>
            <pc:docMk/>
            <pc:sldMk cId="717307923" sldId="303"/>
            <ac:spMk id="70" creationId="{2E92FA66-67D7-4CB4-94D3-E643A9AD4757}"/>
          </ac:spMkLst>
        </pc:spChg>
        <pc:picChg chg="add mod">
          <ac:chgData name="Gian Duri Stalvies" userId="21ee7bc7d796d7fa" providerId="LiveId" clId="{F4815472-5E98-403B-A652-F3BC2DC19B0C}" dt="2023-03-13T15:21:03.596" v="3299" actId="26606"/>
          <ac:picMkLst>
            <pc:docMk/>
            <pc:sldMk cId="717307923" sldId="303"/>
            <ac:picMk id="7" creationId="{09C0814D-B91B-5F57-3973-ECDE3B83403A}"/>
          </ac:picMkLst>
        </pc:picChg>
        <pc:picChg chg="del">
          <ac:chgData name="Gian Duri Stalvies" userId="21ee7bc7d796d7fa" providerId="LiveId" clId="{F4815472-5E98-403B-A652-F3BC2DC19B0C}" dt="2023-03-13T15:09:30.104" v="2903" actId="478"/>
          <ac:picMkLst>
            <pc:docMk/>
            <pc:sldMk cId="717307923" sldId="303"/>
            <ac:picMk id="11" creationId="{FA13A871-F44E-1F0C-AC8B-68B18A798768}"/>
          </ac:picMkLst>
        </pc:picChg>
        <pc:cxnChg chg="add del">
          <ac:chgData name="Gian Duri Stalvies" userId="21ee7bc7d796d7fa" providerId="LiveId" clId="{F4815472-5E98-403B-A652-F3BC2DC19B0C}" dt="2023-03-13T15:17:21.257" v="2979" actId="26606"/>
          <ac:cxnSpMkLst>
            <pc:docMk/>
            <pc:sldMk cId="717307923" sldId="303"/>
            <ac:cxnSpMk id="46" creationId="{BA0504EE-683F-4FE2-A169-83C71FAA35CB}"/>
          </ac:cxnSpMkLst>
        </pc:cxnChg>
        <pc:cxnChg chg="add del">
          <ac:chgData name="Gian Duri Stalvies" userId="21ee7bc7d796d7fa" providerId="LiveId" clId="{F4815472-5E98-403B-A652-F3BC2DC19B0C}" dt="2023-03-13T15:17:21.257" v="2979" actId="26606"/>
          <ac:cxnSpMkLst>
            <pc:docMk/>
            <pc:sldMk cId="717307923" sldId="303"/>
            <ac:cxnSpMk id="48" creationId="{76C3B364-D361-4ED0-A102-6AC8D0575BE8}"/>
          </ac:cxnSpMkLst>
        </pc:cxnChg>
        <pc:cxnChg chg="add del">
          <ac:chgData name="Gian Duri Stalvies" userId="21ee7bc7d796d7fa" providerId="LiveId" clId="{F4815472-5E98-403B-A652-F3BC2DC19B0C}" dt="2023-03-13T15:21:03.596" v="3299" actId="26606"/>
          <ac:cxnSpMkLst>
            <pc:docMk/>
            <pc:sldMk cId="717307923" sldId="303"/>
            <ac:cxnSpMk id="59" creationId="{F085D7B9-E066-4923-8CB7-294BF306296A}"/>
          </ac:cxnSpMkLst>
        </pc:cxnChg>
        <pc:cxnChg chg="add del">
          <ac:chgData name="Gian Duri Stalvies" userId="21ee7bc7d796d7fa" providerId="LiveId" clId="{F4815472-5E98-403B-A652-F3BC2DC19B0C}" dt="2023-03-13T15:21:03.596" v="3299" actId="26606"/>
          <ac:cxnSpMkLst>
            <pc:docMk/>
            <pc:sldMk cId="717307923" sldId="303"/>
            <ac:cxnSpMk id="61" creationId="{25443840-A796-4C43-8DC1-1B738EFEC522}"/>
          </ac:cxnSpMkLst>
        </pc:cxnChg>
      </pc:sldChg>
      <pc:sldChg chg="addSp delSp modSp add mod">
        <pc:chgData name="Gian Duri Stalvies" userId="21ee7bc7d796d7fa" providerId="LiveId" clId="{F4815472-5E98-403B-A652-F3BC2DC19B0C}" dt="2023-03-14T03:50:50.105" v="3716" actId="20577"/>
        <pc:sldMkLst>
          <pc:docMk/>
          <pc:sldMk cId="3650914400" sldId="304"/>
        </pc:sldMkLst>
        <pc:spChg chg="mod">
          <ac:chgData name="Gian Duri Stalvies" userId="21ee7bc7d796d7fa" providerId="LiveId" clId="{F4815472-5E98-403B-A652-F3BC2DC19B0C}" dt="2023-03-13T15:21:24.327" v="3301" actId="26606"/>
          <ac:spMkLst>
            <pc:docMk/>
            <pc:sldMk cId="3650914400" sldId="304"/>
            <ac:spMk id="2" creationId="{7753F6D1-89F2-7D9E-CCFE-DDAFFF4546A2}"/>
          </ac:spMkLst>
        </pc:spChg>
        <pc:spChg chg="add del mod">
          <ac:chgData name="Gian Duri Stalvies" userId="21ee7bc7d796d7fa" providerId="LiveId" clId="{F4815472-5E98-403B-A652-F3BC2DC19B0C}" dt="2023-03-13T15:11:47.758" v="2938" actId="931"/>
          <ac:spMkLst>
            <pc:docMk/>
            <pc:sldMk cId="3650914400" sldId="304"/>
            <ac:spMk id="4" creationId="{D29C6D15-929A-4BAF-7759-49DECA7B8BE1}"/>
          </ac:spMkLst>
        </pc:spChg>
        <pc:spChg chg="mod ord">
          <ac:chgData name="Gian Duri Stalvies" userId="21ee7bc7d796d7fa" providerId="LiveId" clId="{F4815472-5E98-403B-A652-F3BC2DC19B0C}" dt="2023-03-14T03:50:50.105" v="3716" actId="20577"/>
          <ac:spMkLst>
            <pc:docMk/>
            <pc:sldMk cId="3650914400" sldId="304"/>
            <ac:spMk id="5" creationId="{E49A3277-7473-F23B-78FE-33500BD45873}"/>
          </ac:spMkLst>
        </pc:spChg>
        <pc:spChg chg="add del">
          <ac:chgData name="Gian Duri Stalvies" userId="21ee7bc7d796d7fa" providerId="LiveId" clId="{F4815472-5E98-403B-A652-F3BC2DC19B0C}" dt="2023-03-13T15:12:33.071" v="2947" actId="26606"/>
          <ac:spMkLst>
            <pc:docMk/>
            <pc:sldMk cId="3650914400" sldId="304"/>
            <ac:spMk id="13" creationId="{B082622D-AAF3-4897-8629-FC918530DD86}"/>
          </ac:spMkLst>
        </pc:spChg>
        <pc:spChg chg="add del">
          <ac:chgData name="Gian Duri Stalvies" userId="21ee7bc7d796d7fa" providerId="LiveId" clId="{F4815472-5E98-403B-A652-F3BC2DC19B0C}" dt="2023-03-13T15:12:33.071" v="2947" actId="26606"/>
          <ac:spMkLst>
            <pc:docMk/>
            <pc:sldMk cId="3650914400" sldId="304"/>
            <ac:spMk id="14" creationId="{A7457DD9-5A45-400A-AB4B-4B4EDECA25F1}"/>
          </ac:spMkLst>
        </pc:spChg>
        <pc:spChg chg="add del">
          <ac:chgData name="Gian Duri Stalvies" userId="21ee7bc7d796d7fa" providerId="LiveId" clId="{F4815472-5E98-403B-A652-F3BC2DC19B0C}" dt="2023-03-13T15:12:33.071" v="2947" actId="26606"/>
          <ac:spMkLst>
            <pc:docMk/>
            <pc:sldMk cId="3650914400" sldId="304"/>
            <ac:spMk id="20" creationId="{441CF7D6-A660-431A-B0BB-140A0D5556B6}"/>
          </ac:spMkLst>
        </pc:spChg>
        <pc:spChg chg="add del">
          <ac:chgData name="Gian Duri Stalvies" userId="21ee7bc7d796d7fa" providerId="LiveId" clId="{F4815472-5E98-403B-A652-F3BC2DC19B0C}" dt="2023-03-13T15:12:33.071" v="2947" actId="26606"/>
          <ac:spMkLst>
            <pc:docMk/>
            <pc:sldMk cId="3650914400" sldId="304"/>
            <ac:spMk id="22" creationId="{0570A85B-3810-4F95-97B0-CBF4CCDB381C}"/>
          </ac:spMkLst>
        </pc:spChg>
        <pc:spChg chg="add del">
          <ac:chgData name="Gian Duri Stalvies" userId="21ee7bc7d796d7fa" providerId="LiveId" clId="{F4815472-5E98-403B-A652-F3BC2DC19B0C}" dt="2023-03-13T15:12:08.172" v="2942" actId="26606"/>
          <ac:spMkLst>
            <pc:docMk/>
            <pc:sldMk cId="3650914400" sldId="304"/>
            <ac:spMk id="27" creationId="{B082622D-AAF3-4897-8629-FC918530DD86}"/>
          </ac:spMkLst>
        </pc:spChg>
        <pc:spChg chg="add del">
          <ac:chgData name="Gian Duri Stalvies" userId="21ee7bc7d796d7fa" providerId="LiveId" clId="{F4815472-5E98-403B-A652-F3BC2DC19B0C}" dt="2023-03-13T15:12:08.172" v="2942" actId="26606"/>
          <ac:spMkLst>
            <pc:docMk/>
            <pc:sldMk cId="3650914400" sldId="304"/>
            <ac:spMk id="29" creationId="{A7457DD9-5A45-400A-AB4B-4B4EDECA25F1}"/>
          </ac:spMkLst>
        </pc:spChg>
        <pc:spChg chg="add del">
          <ac:chgData name="Gian Duri Stalvies" userId="21ee7bc7d796d7fa" providerId="LiveId" clId="{F4815472-5E98-403B-A652-F3BC2DC19B0C}" dt="2023-03-13T15:12:08.172" v="2942" actId="26606"/>
          <ac:spMkLst>
            <pc:docMk/>
            <pc:sldMk cId="3650914400" sldId="304"/>
            <ac:spMk id="31" creationId="{441CF7D6-A660-431A-B0BB-140A0D5556B6}"/>
          </ac:spMkLst>
        </pc:spChg>
        <pc:spChg chg="add del">
          <ac:chgData name="Gian Duri Stalvies" userId="21ee7bc7d796d7fa" providerId="LiveId" clId="{F4815472-5E98-403B-A652-F3BC2DC19B0C}" dt="2023-03-13T15:12:08.172" v="2942" actId="26606"/>
          <ac:spMkLst>
            <pc:docMk/>
            <pc:sldMk cId="3650914400" sldId="304"/>
            <ac:spMk id="33" creationId="{0570A85B-3810-4F95-97B0-CBF4CCDB381C}"/>
          </ac:spMkLst>
        </pc:spChg>
        <pc:spChg chg="add del">
          <ac:chgData name="Gian Duri Stalvies" userId="21ee7bc7d796d7fa" providerId="LiveId" clId="{F4815472-5E98-403B-A652-F3BC2DC19B0C}" dt="2023-03-13T15:12:15.584" v="2944" actId="26606"/>
          <ac:spMkLst>
            <pc:docMk/>
            <pc:sldMk cId="3650914400" sldId="304"/>
            <ac:spMk id="35" creationId="{B1595A09-E336-4D1B-9B3A-06A2287A54E2}"/>
          </ac:spMkLst>
        </pc:spChg>
        <pc:spChg chg="add del">
          <ac:chgData name="Gian Duri Stalvies" userId="21ee7bc7d796d7fa" providerId="LiveId" clId="{F4815472-5E98-403B-A652-F3BC2DC19B0C}" dt="2023-03-13T15:12:15.584" v="2944" actId="26606"/>
          <ac:spMkLst>
            <pc:docMk/>
            <pc:sldMk cId="3650914400" sldId="304"/>
            <ac:spMk id="36" creationId="{3540989C-C7B8-473B-BF87-6F2DA6A90006}"/>
          </ac:spMkLst>
        </pc:spChg>
        <pc:spChg chg="add del">
          <ac:chgData name="Gian Duri Stalvies" userId="21ee7bc7d796d7fa" providerId="LiveId" clId="{F4815472-5E98-403B-A652-F3BC2DC19B0C}" dt="2023-03-13T15:12:33.056" v="2946" actId="26606"/>
          <ac:spMkLst>
            <pc:docMk/>
            <pc:sldMk cId="3650914400" sldId="304"/>
            <ac:spMk id="38" creationId="{743AA782-23D1-4521-8CAD-47662984AA08}"/>
          </ac:spMkLst>
        </pc:spChg>
        <pc:spChg chg="add del">
          <ac:chgData name="Gian Duri Stalvies" userId="21ee7bc7d796d7fa" providerId="LiveId" clId="{F4815472-5E98-403B-A652-F3BC2DC19B0C}" dt="2023-03-13T15:12:33.056" v="2946" actId="26606"/>
          <ac:spMkLst>
            <pc:docMk/>
            <pc:sldMk cId="3650914400" sldId="304"/>
            <ac:spMk id="39" creationId="{71877DBC-BB60-40F0-AC93-2ACDBAAE60CE}"/>
          </ac:spMkLst>
        </pc:spChg>
        <pc:spChg chg="add del">
          <ac:chgData name="Gian Duri Stalvies" userId="21ee7bc7d796d7fa" providerId="LiveId" clId="{F4815472-5E98-403B-A652-F3BC2DC19B0C}" dt="2023-03-13T15:13:37.259" v="2955" actId="26606"/>
          <ac:spMkLst>
            <pc:docMk/>
            <pc:sldMk cId="3650914400" sldId="304"/>
            <ac:spMk id="41" creationId="{84ECDE7A-6944-466D-8FFE-149A29BA6BAE}"/>
          </ac:spMkLst>
        </pc:spChg>
        <pc:spChg chg="add del">
          <ac:chgData name="Gian Duri Stalvies" userId="21ee7bc7d796d7fa" providerId="LiveId" clId="{F4815472-5E98-403B-A652-F3BC2DC19B0C}" dt="2023-03-13T15:13:37.259" v="2955" actId="26606"/>
          <ac:spMkLst>
            <pc:docMk/>
            <pc:sldMk cId="3650914400" sldId="304"/>
            <ac:spMk id="42" creationId="{B3420082-9415-44EC-802E-C77D71D59C57}"/>
          </ac:spMkLst>
        </pc:spChg>
        <pc:spChg chg="add del">
          <ac:chgData name="Gian Duri Stalvies" userId="21ee7bc7d796d7fa" providerId="LiveId" clId="{F4815472-5E98-403B-A652-F3BC2DC19B0C}" dt="2023-03-13T15:13:37.259" v="2955" actId="26606"/>
          <ac:spMkLst>
            <pc:docMk/>
            <pc:sldMk cId="3650914400" sldId="304"/>
            <ac:spMk id="43" creationId="{55A52C45-1FCB-4636-A80F-2849B8226C01}"/>
          </ac:spMkLst>
        </pc:spChg>
        <pc:spChg chg="add del">
          <ac:chgData name="Gian Duri Stalvies" userId="21ee7bc7d796d7fa" providerId="LiveId" clId="{F4815472-5E98-403B-A652-F3BC2DC19B0C}" dt="2023-03-13T15:13:37.259" v="2955" actId="26606"/>
          <ac:spMkLst>
            <pc:docMk/>
            <pc:sldMk cId="3650914400" sldId="304"/>
            <ac:spMk id="44" creationId="{768EB4DD-3704-43AD-92B3-C4E0C6EA92CB}"/>
          </ac:spMkLst>
        </pc:spChg>
        <pc:spChg chg="add del">
          <ac:chgData name="Gian Duri Stalvies" userId="21ee7bc7d796d7fa" providerId="LiveId" clId="{F4815472-5E98-403B-A652-F3BC2DC19B0C}" dt="2023-03-13T15:13:30.333" v="2950" actId="26606"/>
          <ac:spMkLst>
            <pc:docMk/>
            <pc:sldMk cId="3650914400" sldId="304"/>
            <ac:spMk id="49" creationId="{84ECDE7A-6944-466D-8FFE-149A29BA6BAE}"/>
          </ac:spMkLst>
        </pc:spChg>
        <pc:spChg chg="add del">
          <ac:chgData name="Gian Duri Stalvies" userId="21ee7bc7d796d7fa" providerId="LiveId" clId="{F4815472-5E98-403B-A652-F3BC2DC19B0C}" dt="2023-03-13T15:13:30.333" v="2950" actId="26606"/>
          <ac:spMkLst>
            <pc:docMk/>
            <pc:sldMk cId="3650914400" sldId="304"/>
            <ac:spMk id="51" creationId="{B3420082-9415-44EC-802E-C77D71D59C57}"/>
          </ac:spMkLst>
        </pc:spChg>
        <pc:spChg chg="add del">
          <ac:chgData name="Gian Duri Stalvies" userId="21ee7bc7d796d7fa" providerId="LiveId" clId="{F4815472-5E98-403B-A652-F3BC2DC19B0C}" dt="2023-03-13T15:13:30.333" v="2950" actId="26606"/>
          <ac:spMkLst>
            <pc:docMk/>
            <pc:sldMk cId="3650914400" sldId="304"/>
            <ac:spMk id="53" creationId="{55A52C45-1FCB-4636-A80F-2849B8226C01}"/>
          </ac:spMkLst>
        </pc:spChg>
        <pc:spChg chg="add del">
          <ac:chgData name="Gian Duri Stalvies" userId="21ee7bc7d796d7fa" providerId="LiveId" clId="{F4815472-5E98-403B-A652-F3BC2DC19B0C}" dt="2023-03-13T15:13:30.333" v="2950" actId="26606"/>
          <ac:spMkLst>
            <pc:docMk/>
            <pc:sldMk cId="3650914400" sldId="304"/>
            <ac:spMk id="55" creationId="{768EB4DD-3704-43AD-92B3-C4E0C6EA92CB}"/>
          </ac:spMkLst>
        </pc:spChg>
        <pc:spChg chg="add del">
          <ac:chgData name="Gian Duri Stalvies" userId="21ee7bc7d796d7fa" providerId="LiveId" clId="{F4815472-5E98-403B-A652-F3BC2DC19B0C}" dt="2023-03-13T15:13:33.867" v="2952" actId="26606"/>
          <ac:spMkLst>
            <pc:docMk/>
            <pc:sldMk cId="3650914400" sldId="304"/>
            <ac:spMk id="57" creationId="{743AA782-23D1-4521-8CAD-47662984AA08}"/>
          </ac:spMkLst>
        </pc:spChg>
        <pc:spChg chg="add del">
          <ac:chgData name="Gian Duri Stalvies" userId="21ee7bc7d796d7fa" providerId="LiveId" clId="{F4815472-5E98-403B-A652-F3BC2DC19B0C}" dt="2023-03-13T15:13:33.867" v="2952" actId="26606"/>
          <ac:spMkLst>
            <pc:docMk/>
            <pc:sldMk cId="3650914400" sldId="304"/>
            <ac:spMk id="58" creationId="{71877DBC-BB60-40F0-AC93-2ACDBAAE60CE}"/>
          </ac:spMkLst>
        </pc:spChg>
        <pc:spChg chg="add del">
          <ac:chgData name="Gian Duri Stalvies" userId="21ee7bc7d796d7fa" providerId="LiveId" clId="{F4815472-5E98-403B-A652-F3BC2DC19B0C}" dt="2023-03-13T15:13:37.243" v="2954" actId="26606"/>
          <ac:spMkLst>
            <pc:docMk/>
            <pc:sldMk cId="3650914400" sldId="304"/>
            <ac:spMk id="60" creationId="{B082622D-AAF3-4897-8629-FC918530DD86}"/>
          </ac:spMkLst>
        </pc:spChg>
        <pc:spChg chg="add del">
          <ac:chgData name="Gian Duri Stalvies" userId="21ee7bc7d796d7fa" providerId="LiveId" clId="{F4815472-5E98-403B-A652-F3BC2DC19B0C}" dt="2023-03-13T15:13:37.243" v="2954" actId="26606"/>
          <ac:spMkLst>
            <pc:docMk/>
            <pc:sldMk cId="3650914400" sldId="304"/>
            <ac:spMk id="61" creationId="{A7457DD9-5A45-400A-AB4B-4B4EDECA25F1}"/>
          </ac:spMkLst>
        </pc:spChg>
        <pc:spChg chg="add del">
          <ac:chgData name="Gian Duri Stalvies" userId="21ee7bc7d796d7fa" providerId="LiveId" clId="{F4815472-5E98-403B-A652-F3BC2DC19B0C}" dt="2023-03-13T15:13:37.243" v="2954" actId="26606"/>
          <ac:spMkLst>
            <pc:docMk/>
            <pc:sldMk cId="3650914400" sldId="304"/>
            <ac:spMk id="62" creationId="{441CF7D6-A660-431A-B0BB-140A0D5556B6}"/>
          </ac:spMkLst>
        </pc:spChg>
        <pc:spChg chg="add del">
          <ac:chgData name="Gian Duri Stalvies" userId="21ee7bc7d796d7fa" providerId="LiveId" clId="{F4815472-5E98-403B-A652-F3BC2DC19B0C}" dt="2023-03-13T15:13:37.243" v="2954" actId="26606"/>
          <ac:spMkLst>
            <pc:docMk/>
            <pc:sldMk cId="3650914400" sldId="304"/>
            <ac:spMk id="63" creationId="{0570A85B-3810-4F95-97B0-CBF4CCDB381C}"/>
          </ac:spMkLst>
        </pc:spChg>
        <pc:spChg chg="add del">
          <ac:chgData name="Gian Duri Stalvies" userId="21ee7bc7d796d7fa" providerId="LiveId" clId="{F4815472-5E98-403B-A652-F3BC2DC19B0C}" dt="2023-03-13T15:14:45.046" v="2963" actId="26606"/>
          <ac:spMkLst>
            <pc:docMk/>
            <pc:sldMk cId="3650914400" sldId="304"/>
            <ac:spMk id="65" creationId="{84ECDE7A-6944-466D-8FFE-149A29BA6BAE}"/>
          </ac:spMkLst>
        </pc:spChg>
        <pc:spChg chg="add del">
          <ac:chgData name="Gian Duri Stalvies" userId="21ee7bc7d796d7fa" providerId="LiveId" clId="{F4815472-5E98-403B-A652-F3BC2DC19B0C}" dt="2023-03-13T15:14:45.046" v="2963" actId="26606"/>
          <ac:spMkLst>
            <pc:docMk/>
            <pc:sldMk cId="3650914400" sldId="304"/>
            <ac:spMk id="66" creationId="{B3420082-9415-44EC-802E-C77D71D59C57}"/>
          </ac:spMkLst>
        </pc:spChg>
        <pc:spChg chg="add del">
          <ac:chgData name="Gian Duri Stalvies" userId="21ee7bc7d796d7fa" providerId="LiveId" clId="{F4815472-5E98-403B-A652-F3BC2DC19B0C}" dt="2023-03-13T15:14:45.046" v="2963" actId="26606"/>
          <ac:spMkLst>
            <pc:docMk/>
            <pc:sldMk cId="3650914400" sldId="304"/>
            <ac:spMk id="67" creationId="{55A52C45-1FCB-4636-A80F-2849B8226C01}"/>
          </ac:spMkLst>
        </pc:spChg>
        <pc:spChg chg="add del">
          <ac:chgData name="Gian Duri Stalvies" userId="21ee7bc7d796d7fa" providerId="LiveId" clId="{F4815472-5E98-403B-A652-F3BC2DC19B0C}" dt="2023-03-13T15:14:45.046" v="2963" actId="26606"/>
          <ac:spMkLst>
            <pc:docMk/>
            <pc:sldMk cId="3650914400" sldId="304"/>
            <ac:spMk id="68" creationId="{768EB4DD-3704-43AD-92B3-C4E0C6EA92CB}"/>
          </ac:spMkLst>
        </pc:spChg>
        <pc:spChg chg="add del">
          <ac:chgData name="Gian Duri Stalvies" userId="21ee7bc7d796d7fa" providerId="LiveId" clId="{F4815472-5E98-403B-A652-F3BC2DC19B0C}" dt="2023-03-13T15:14:31.285" v="2960" actId="26606"/>
          <ac:spMkLst>
            <pc:docMk/>
            <pc:sldMk cId="3650914400" sldId="304"/>
            <ac:spMk id="73" creationId="{743AA782-23D1-4521-8CAD-47662984AA08}"/>
          </ac:spMkLst>
        </pc:spChg>
        <pc:spChg chg="add del">
          <ac:chgData name="Gian Duri Stalvies" userId="21ee7bc7d796d7fa" providerId="LiveId" clId="{F4815472-5E98-403B-A652-F3BC2DC19B0C}" dt="2023-03-13T15:14:31.285" v="2960" actId="26606"/>
          <ac:spMkLst>
            <pc:docMk/>
            <pc:sldMk cId="3650914400" sldId="304"/>
            <ac:spMk id="75" creationId="{650D18FE-0824-4A46-B22C-A86B52E5780A}"/>
          </ac:spMkLst>
        </pc:spChg>
        <pc:spChg chg="add del">
          <ac:chgData name="Gian Duri Stalvies" userId="21ee7bc7d796d7fa" providerId="LiveId" clId="{F4815472-5E98-403B-A652-F3BC2DC19B0C}" dt="2023-03-13T15:14:45.031" v="2962" actId="26606"/>
          <ac:spMkLst>
            <pc:docMk/>
            <pc:sldMk cId="3650914400" sldId="304"/>
            <ac:spMk id="77" creationId="{216322C2-3CF0-4D33-BF90-3F384CF6D232}"/>
          </ac:spMkLst>
        </pc:spChg>
        <pc:spChg chg="add del">
          <ac:chgData name="Gian Duri Stalvies" userId="21ee7bc7d796d7fa" providerId="LiveId" clId="{F4815472-5E98-403B-A652-F3BC2DC19B0C}" dt="2023-03-13T15:14:45.031" v="2962" actId="26606"/>
          <ac:spMkLst>
            <pc:docMk/>
            <pc:sldMk cId="3650914400" sldId="304"/>
            <ac:spMk id="78" creationId="{5C9B446A-6343-4E56-90BA-061E4DDF0FFB}"/>
          </ac:spMkLst>
        </pc:spChg>
        <pc:spChg chg="add del">
          <ac:chgData name="Gian Duri Stalvies" userId="21ee7bc7d796d7fa" providerId="LiveId" clId="{F4815472-5E98-403B-A652-F3BC2DC19B0C}" dt="2023-03-13T15:14:45.031" v="2962" actId="26606"/>
          <ac:spMkLst>
            <pc:docMk/>
            <pc:sldMk cId="3650914400" sldId="304"/>
            <ac:spMk id="79" creationId="{55D4142C-5077-457F-A6AD-3FECFDB39685}"/>
          </ac:spMkLst>
        </pc:spChg>
        <pc:spChg chg="add del">
          <ac:chgData name="Gian Duri Stalvies" userId="21ee7bc7d796d7fa" providerId="LiveId" clId="{F4815472-5E98-403B-A652-F3BC2DC19B0C}" dt="2023-03-13T15:14:45.031" v="2962" actId="26606"/>
          <ac:spMkLst>
            <pc:docMk/>
            <pc:sldMk cId="3650914400" sldId="304"/>
            <ac:spMk id="80" creationId="{3EC72A1B-03D3-499C-B4BF-AC68EEC22B10}"/>
          </ac:spMkLst>
        </pc:spChg>
        <pc:spChg chg="add del">
          <ac:chgData name="Gian Duri Stalvies" userId="21ee7bc7d796d7fa" providerId="LiveId" clId="{F4815472-5E98-403B-A652-F3BC2DC19B0C}" dt="2023-03-13T15:14:45.031" v="2962" actId="26606"/>
          <ac:spMkLst>
            <pc:docMk/>
            <pc:sldMk cId="3650914400" sldId="304"/>
            <ac:spMk id="81" creationId="{7A5F0580-5EE9-419F-96EE-B6529EF6E7D0}"/>
          </ac:spMkLst>
        </pc:spChg>
        <pc:spChg chg="add del">
          <ac:chgData name="Gian Duri Stalvies" userId="21ee7bc7d796d7fa" providerId="LiveId" clId="{F4815472-5E98-403B-A652-F3BC2DC19B0C}" dt="2023-03-13T15:18:01.177" v="2986" actId="26606"/>
          <ac:spMkLst>
            <pc:docMk/>
            <pc:sldMk cId="3650914400" sldId="304"/>
            <ac:spMk id="84" creationId="{73C994B4-9721-4148-9EEC-6793CECDE8DD}"/>
          </ac:spMkLst>
        </pc:spChg>
        <pc:spChg chg="add del">
          <ac:chgData name="Gian Duri Stalvies" userId="21ee7bc7d796d7fa" providerId="LiveId" clId="{F4815472-5E98-403B-A652-F3BC2DC19B0C}" dt="2023-03-13T15:18:01.177" v="2986" actId="26606"/>
          <ac:spMkLst>
            <pc:docMk/>
            <pc:sldMk cId="3650914400" sldId="304"/>
            <ac:spMk id="85" creationId="{F9D95E49-763A-4886-B038-82F734740554}"/>
          </ac:spMkLst>
        </pc:spChg>
        <pc:spChg chg="add del">
          <ac:chgData name="Gian Duri Stalvies" userId="21ee7bc7d796d7fa" providerId="LiveId" clId="{F4815472-5E98-403B-A652-F3BC2DC19B0C}" dt="2023-03-13T15:18:01.177" v="2986" actId="26606"/>
          <ac:spMkLst>
            <pc:docMk/>
            <pc:sldMk cId="3650914400" sldId="304"/>
            <ac:spMk id="86" creationId="{EAD124E3-3443-480C-968C-FECB05FCC41D}"/>
          </ac:spMkLst>
        </pc:spChg>
        <pc:spChg chg="add del">
          <ac:chgData name="Gian Duri Stalvies" userId="21ee7bc7d796d7fa" providerId="LiveId" clId="{F4815472-5E98-403B-A652-F3BC2DC19B0C}" dt="2023-03-13T15:18:01.177" v="2986" actId="26606"/>
          <ac:spMkLst>
            <pc:docMk/>
            <pc:sldMk cId="3650914400" sldId="304"/>
            <ac:spMk id="87" creationId="{79712DE8-94E0-4F45-81D9-37AF7A32F4D6}"/>
          </ac:spMkLst>
        </pc:spChg>
        <pc:spChg chg="add del">
          <ac:chgData name="Gian Duri Stalvies" userId="21ee7bc7d796d7fa" providerId="LiveId" clId="{F4815472-5E98-403B-A652-F3BC2DC19B0C}" dt="2023-03-13T15:17:44.966" v="2981" actId="26606"/>
          <ac:spMkLst>
            <pc:docMk/>
            <pc:sldMk cId="3650914400" sldId="304"/>
            <ac:spMk id="93" creationId="{73C994B4-9721-4148-9EEC-6793CECDE8DD}"/>
          </ac:spMkLst>
        </pc:spChg>
        <pc:spChg chg="add del">
          <ac:chgData name="Gian Duri Stalvies" userId="21ee7bc7d796d7fa" providerId="LiveId" clId="{F4815472-5E98-403B-A652-F3BC2DC19B0C}" dt="2023-03-13T15:17:44.966" v="2981" actId="26606"/>
          <ac:spMkLst>
            <pc:docMk/>
            <pc:sldMk cId="3650914400" sldId="304"/>
            <ac:spMk id="95" creationId="{F9D95E49-763A-4886-B038-82F734740554}"/>
          </ac:spMkLst>
        </pc:spChg>
        <pc:spChg chg="add del">
          <ac:chgData name="Gian Duri Stalvies" userId="21ee7bc7d796d7fa" providerId="LiveId" clId="{F4815472-5E98-403B-A652-F3BC2DC19B0C}" dt="2023-03-13T15:17:44.966" v="2981" actId="26606"/>
          <ac:spMkLst>
            <pc:docMk/>
            <pc:sldMk cId="3650914400" sldId="304"/>
            <ac:spMk id="97" creationId="{05AD3998-CF72-48F6-90B8-F03F9C98A828}"/>
          </ac:spMkLst>
        </pc:spChg>
        <pc:spChg chg="add del">
          <ac:chgData name="Gian Duri Stalvies" userId="21ee7bc7d796d7fa" providerId="LiveId" clId="{F4815472-5E98-403B-A652-F3BC2DC19B0C}" dt="2023-03-13T15:17:44.966" v="2981" actId="26606"/>
          <ac:spMkLst>
            <pc:docMk/>
            <pc:sldMk cId="3650914400" sldId="304"/>
            <ac:spMk id="103" creationId="{12B7D5BF-766A-4865-A35F-7AF824483681}"/>
          </ac:spMkLst>
        </pc:spChg>
        <pc:spChg chg="add del">
          <ac:chgData name="Gian Duri Stalvies" userId="21ee7bc7d796d7fa" providerId="LiveId" clId="{F4815472-5E98-403B-A652-F3BC2DC19B0C}" dt="2023-03-13T15:17:55.515" v="2983" actId="26606"/>
          <ac:spMkLst>
            <pc:docMk/>
            <pc:sldMk cId="3650914400" sldId="304"/>
            <ac:spMk id="105" creationId="{0288C6B4-AFC3-407F-A595-EFFD38D4CCAF}"/>
          </ac:spMkLst>
        </pc:spChg>
        <pc:spChg chg="add del">
          <ac:chgData name="Gian Duri Stalvies" userId="21ee7bc7d796d7fa" providerId="LiveId" clId="{F4815472-5E98-403B-A652-F3BC2DC19B0C}" dt="2023-03-13T15:17:55.515" v="2983" actId="26606"/>
          <ac:spMkLst>
            <pc:docMk/>
            <pc:sldMk cId="3650914400" sldId="304"/>
            <ac:spMk id="106" creationId="{CF236821-17FE-429B-8D2C-08E13A64EA40}"/>
          </ac:spMkLst>
        </pc:spChg>
        <pc:spChg chg="add del">
          <ac:chgData name="Gian Duri Stalvies" userId="21ee7bc7d796d7fa" providerId="LiveId" clId="{F4815472-5E98-403B-A652-F3BC2DC19B0C}" dt="2023-03-13T15:17:55.515" v="2983" actId="26606"/>
          <ac:spMkLst>
            <pc:docMk/>
            <pc:sldMk cId="3650914400" sldId="304"/>
            <ac:spMk id="107" creationId="{C0BDBCD2-E081-43AB-9119-C55465E59757}"/>
          </ac:spMkLst>
        </pc:spChg>
        <pc:spChg chg="add del">
          <ac:chgData name="Gian Duri Stalvies" userId="21ee7bc7d796d7fa" providerId="LiveId" clId="{F4815472-5E98-403B-A652-F3BC2DC19B0C}" dt="2023-03-13T15:17:55.515" v="2983" actId="26606"/>
          <ac:spMkLst>
            <pc:docMk/>
            <pc:sldMk cId="3650914400" sldId="304"/>
            <ac:spMk id="108" creationId="{98E79BE4-34FE-485A-98A5-92CE8F7C4743}"/>
          </ac:spMkLst>
        </pc:spChg>
        <pc:spChg chg="add del">
          <ac:chgData name="Gian Duri Stalvies" userId="21ee7bc7d796d7fa" providerId="LiveId" clId="{F4815472-5E98-403B-A652-F3BC2DC19B0C}" dt="2023-03-13T15:17:55.515" v="2983" actId="26606"/>
          <ac:spMkLst>
            <pc:docMk/>
            <pc:sldMk cId="3650914400" sldId="304"/>
            <ac:spMk id="109" creationId="{7A5F0580-5EE9-419F-96EE-B6529EF6E7D0}"/>
          </ac:spMkLst>
        </pc:spChg>
        <pc:spChg chg="add del">
          <ac:chgData name="Gian Duri Stalvies" userId="21ee7bc7d796d7fa" providerId="LiveId" clId="{F4815472-5E98-403B-A652-F3BC2DC19B0C}" dt="2023-03-13T15:18:01.161" v="2985" actId="26606"/>
          <ac:spMkLst>
            <pc:docMk/>
            <pc:sldMk cId="3650914400" sldId="304"/>
            <ac:spMk id="111" creationId="{73C994B4-9721-4148-9EEC-6793CECDE8DD}"/>
          </ac:spMkLst>
        </pc:spChg>
        <pc:spChg chg="add del">
          <ac:chgData name="Gian Duri Stalvies" userId="21ee7bc7d796d7fa" providerId="LiveId" clId="{F4815472-5E98-403B-A652-F3BC2DC19B0C}" dt="2023-03-13T15:18:01.161" v="2985" actId="26606"/>
          <ac:spMkLst>
            <pc:docMk/>
            <pc:sldMk cId="3650914400" sldId="304"/>
            <ac:spMk id="112" creationId="{F9D95E49-763A-4886-B038-82F734740554}"/>
          </ac:spMkLst>
        </pc:spChg>
        <pc:spChg chg="add del">
          <ac:chgData name="Gian Duri Stalvies" userId="21ee7bc7d796d7fa" providerId="LiveId" clId="{F4815472-5E98-403B-A652-F3BC2DC19B0C}" dt="2023-03-13T15:18:01.161" v="2985" actId="26606"/>
          <ac:spMkLst>
            <pc:docMk/>
            <pc:sldMk cId="3650914400" sldId="304"/>
            <ac:spMk id="113" creationId="{F59BBA36-F6C6-486E-BED0-A1C3C4C4FF77}"/>
          </ac:spMkLst>
        </pc:spChg>
        <pc:spChg chg="add del">
          <ac:chgData name="Gian Duri Stalvies" userId="21ee7bc7d796d7fa" providerId="LiveId" clId="{F4815472-5E98-403B-A652-F3BC2DC19B0C}" dt="2023-03-13T15:18:01.161" v="2985" actId="26606"/>
          <ac:spMkLst>
            <pc:docMk/>
            <pc:sldMk cId="3650914400" sldId="304"/>
            <ac:spMk id="115" creationId="{FA392873-A54A-4077-810F-3AFC8F442EC3}"/>
          </ac:spMkLst>
        </pc:spChg>
        <pc:spChg chg="add del">
          <ac:chgData name="Gian Duri Stalvies" userId="21ee7bc7d796d7fa" providerId="LiveId" clId="{F4815472-5E98-403B-A652-F3BC2DC19B0C}" dt="2023-03-13T15:21:24.327" v="3301" actId="26606"/>
          <ac:spMkLst>
            <pc:docMk/>
            <pc:sldMk cId="3650914400" sldId="304"/>
            <ac:spMk id="118" creationId="{743AA782-23D1-4521-8CAD-47662984AA08}"/>
          </ac:spMkLst>
        </pc:spChg>
        <pc:spChg chg="add del">
          <ac:chgData name="Gian Duri Stalvies" userId="21ee7bc7d796d7fa" providerId="LiveId" clId="{F4815472-5E98-403B-A652-F3BC2DC19B0C}" dt="2023-03-13T15:21:24.327" v="3301" actId="26606"/>
          <ac:spMkLst>
            <pc:docMk/>
            <pc:sldMk cId="3650914400" sldId="304"/>
            <ac:spMk id="119" creationId="{71877DBC-BB60-40F0-AC93-2ACDBAAE60CE}"/>
          </ac:spMkLst>
        </pc:spChg>
        <pc:spChg chg="add">
          <ac:chgData name="Gian Duri Stalvies" userId="21ee7bc7d796d7fa" providerId="LiveId" clId="{F4815472-5E98-403B-A652-F3BC2DC19B0C}" dt="2023-03-13T15:21:24.327" v="3301" actId="26606"/>
          <ac:spMkLst>
            <pc:docMk/>
            <pc:sldMk cId="3650914400" sldId="304"/>
            <ac:spMk id="124" creationId="{32AEEBC8-9D30-42EF-95F2-386C2653FBF0}"/>
          </ac:spMkLst>
        </pc:spChg>
        <pc:spChg chg="add">
          <ac:chgData name="Gian Duri Stalvies" userId="21ee7bc7d796d7fa" providerId="LiveId" clId="{F4815472-5E98-403B-A652-F3BC2DC19B0C}" dt="2023-03-13T15:21:24.327" v="3301" actId="26606"/>
          <ac:spMkLst>
            <pc:docMk/>
            <pc:sldMk cId="3650914400" sldId="304"/>
            <ac:spMk id="126" creationId="{2E92FA66-67D7-4CB4-94D3-E643A9AD4757}"/>
          </ac:spMkLst>
        </pc:spChg>
        <pc:picChg chg="add mod ord">
          <ac:chgData name="Gian Duri Stalvies" userId="21ee7bc7d796d7fa" providerId="LiveId" clId="{F4815472-5E98-403B-A652-F3BC2DC19B0C}" dt="2023-03-13T15:28:56.147" v="3416" actId="14100"/>
          <ac:picMkLst>
            <pc:docMk/>
            <pc:sldMk cId="3650914400" sldId="304"/>
            <ac:picMk id="7" creationId="{DE377F87-3023-2C87-73C8-3C239082566F}"/>
          </ac:picMkLst>
        </pc:picChg>
        <pc:picChg chg="del">
          <ac:chgData name="Gian Duri Stalvies" userId="21ee7bc7d796d7fa" providerId="LiveId" clId="{F4815472-5E98-403B-A652-F3BC2DC19B0C}" dt="2023-03-13T15:11:37.231" v="2937" actId="478"/>
          <ac:picMkLst>
            <pc:docMk/>
            <pc:sldMk cId="3650914400" sldId="304"/>
            <ac:picMk id="11" creationId="{FA13A871-F44E-1F0C-AC8B-68B18A798768}"/>
          </ac:picMkLst>
        </pc:picChg>
        <pc:cxnChg chg="add del">
          <ac:chgData name="Gian Duri Stalvies" userId="21ee7bc7d796d7fa" providerId="LiveId" clId="{F4815472-5E98-403B-A652-F3BC2DC19B0C}" dt="2023-03-13T15:18:01.177" v="2986" actId="26606"/>
          <ac:cxnSpMkLst>
            <pc:docMk/>
            <pc:sldMk cId="3650914400" sldId="304"/>
            <ac:cxnSpMk id="83" creationId="{76C3B364-D361-4ED0-A102-6AC8D0575BE8}"/>
          </ac:cxnSpMkLst>
        </pc:cxnChg>
        <pc:cxnChg chg="add del">
          <ac:chgData name="Gian Duri Stalvies" userId="21ee7bc7d796d7fa" providerId="LiveId" clId="{F4815472-5E98-403B-A652-F3BC2DC19B0C}" dt="2023-03-13T15:18:01.177" v="2986" actId="26606"/>
          <ac:cxnSpMkLst>
            <pc:docMk/>
            <pc:sldMk cId="3650914400" sldId="304"/>
            <ac:cxnSpMk id="88" creationId="{BA0504EE-683F-4FE2-A169-83C71FAA35CB}"/>
          </ac:cxnSpMkLst>
        </pc:cxnChg>
        <pc:cxnChg chg="add del">
          <ac:chgData name="Gian Duri Stalvies" userId="21ee7bc7d796d7fa" providerId="LiveId" clId="{F4815472-5E98-403B-A652-F3BC2DC19B0C}" dt="2023-03-13T15:17:44.966" v="2981" actId="26606"/>
          <ac:cxnSpMkLst>
            <pc:docMk/>
            <pc:sldMk cId="3650914400" sldId="304"/>
            <ac:cxnSpMk id="99" creationId="{F085D7B9-E066-4923-8CB7-294BF306296A}"/>
          </ac:cxnSpMkLst>
        </pc:cxnChg>
        <pc:cxnChg chg="add del">
          <ac:chgData name="Gian Duri Stalvies" userId="21ee7bc7d796d7fa" providerId="LiveId" clId="{F4815472-5E98-403B-A652-F3BC2DC19B0C}" dt="2023-03-13T15:17:44.966" v="2981" actId="26606"/>
          <ac:cxnSpMkLst>
            <pc:docMk/>
            <pc:sldMk cId="3650914400" sldId="304"/>
            <ac:cxnSpMk id="101" creationId="{25443840-A796-4C43-8DC1-1B738EFEC522}"/>
          </ac:cxnSpMkLst>
        </pc:cxnChg>
        <pc:cxnChg chg="add del">
          <ac:chgData name="Gian Duri Stalvies" userId="21ee7bc7d796d7fa" providerId="LiveId" clId="{F4815472-5E98-403B-A652-F3BC2DC19B0C}" dt="2023-03-13T15:18:01.161" v="2985" actId="26606"/>
          <ac:cxnSpMkLst>
            <pc:docMk/>
            <pc:sldMk cId="3650914400" sldId="304"/>
            <ac:cxnSpMk id="114" creationId="{F085D7B9-E066-4923-8CB7-294BF306296A}"/>
          </ac:cxnSpMkLst>
        </pc:cxnChg>
        <pc:cxnChg chg="add del">
          <ac:chgData name="Gian Duri Stalvies" userId="21ee7bc7d796d7fa" providerId="LiveId" clId="{F4815472-5E98-403B-A652-F3BC2DC19B0C}" dt="2023-03-13T15:18:01.161" v="2985" actId="26606"/>
          <ac:cxnSpMkLst>
            <pc:docMk/>
            <pc:sldMk cId="3650914400" sldId="304"/>
            <ac:cxnSpMk id="116" creationId="{25443840-A796-4C43-8DC1-1B738EFEC522}"/>
          </ac:cxnSpMkLst>
        </pc:cxnChg>
      </pc:sldChg>
      <pc:sldChg chg="addSp delSp modSp add mod">
        <pc:chgData name="Gian Duri Stalvies" userId="21ee7bc7d796d7fa" providerId="LiveId" clId="{F4815472-5E98-403B-A652-F3BC2DC19B0C}" dt="2023-03-14T03:51:04.413" v="3720" actId="20577"/>
        <pc:sldMkLst>
          <pc:docMk/>
          <pc:sldMk cId="3160153950" sldId="305"/>
        </pc:sldMkLst>
        <pc:spChg chg="mod">
          <ac:chgData name="Gian Duri Stalvies" userId="21ee7bc7d796d7fa" providerId="LiveId" clId="{F4815472-5E98-403B-A652-F3BC2DC19B0C}" dt="2023-03-13T15:21:38.429" v="3302" actId="26606"/>
          <ac:spMkLst>
            <pc:docMk/>
            <pc:sldMk cId="3160153950" sldId="305"/>
            <ac:spMk id="2" creationId="{7753F6D1-89F2-7D9E-CCFE-DDAFFF4546A2}"/>
          </ac:spMkLst>
        </pc:spChg>
        <pc:spChg chg="add del mod">
          <ac:chgData name="Gian Duri Stalvies" userId="21ee7bc7d796d7fa" providerId="LiveId" clId="{F4815472-5E98-403B-A652-F3BC2DC19B0C}" dt="2023-03-13T15:18:41.817" v="2999" actId="931"/>
          <ac:spMkLst>
            <pc:docMk/>
            <pc:sldMk cId="3160153950" sldId="305"/>
            <ac:spMk id="4" creationId="{499E73DF-31F4-39C9-A2F3-9F66DE1715F1}"/>
          </ac:spMkLst>
        </pc:spChg>
        <pc:spChg chg="mod ord">
          <ac:chgData name="Gian Duri Stalvies" userId="21ee7bc7d796d7fa" providerId="LiveId" clId="{F4815472-5E98-403B-A652-F3BC2DC19B0C}" dt="2023-03-14T03:51:04.413" v="3720" actId="20577"/>
          <ac:spMkLst>
            <pc:docMk/>
            <pc:sldMk cId="3160153950" sldId="305"/>
            <ac:spMk id="5" creationId="{E49A3277-7473-F23B-78FE-33500BD45873}"/>
          </ac:spMkLst>
        </pc:spChg>
        <pc:spChg chg="del">
          <ac:chgData name="Gian Duri Stalvies" userId="21ee7bc7d796d7fa" providerId="LiveId" clId="{F4815472-5E98-403B-A652-F3BC2DC19B0C}" dt="2023-03-13T15:18:45.879" v="3002" actId="26606"/>
          <ac:spMkLst>
            <pc:docMk/>
            <pc:sldMk cId="3160153950" sldId="305"/>
            <ac:spMk id="13" creationId="{B082622D-AAF3-4897-8629-FC918530DD86}"/>
          </ac:spMkLst>
        </pc:spChg>
        <pc:spChg chg="del">
          <ac:chgData name="Gian Duri Stalvies" userId="21ee7bc7d796d7fa" providerId="LiveId" clId="{F4815472-5E98-403B-A652-F3BC2DC19B0C}" dt="2023-03-13T15:18:45.879" v="3002" actId="26606"/>
          <ac:spMkLst>
            <pc:docMk/>
            <pc:sldMk cId="3160153950" sldId="305"/>
            <ac:spMk id="14" creationId="{A7457DD9-5A45-400A-AB4B-4B4EDECA25F1}"/>
          </ac:spMkLst>
        </pc:spChg>
        <pc:spChg chg="del">
          <ac:chgData name="Gian Duri Stalvies" userId="21ee7bc7d796d7fa" providerId="LiveId" clId="{F4815472-5E98-403B-A652-F3BC2DC19B0C}" dt="2023-03-13T15:18:45.879" v="3002" actId="26606"/>
          <ac:spMkLst>
            <pc:docMk/>
            <pc:sldMk cId="3160153950" sldId="305"/>
            <ac:spMk id="20" creationId="{441CF7D6-A660-431A-B0BB-140A0D5556B6}"/>
          </ac:spMkLst>
        </pc:spChg>
        <pc:spChg chg="del">
          <ac:chgData name="Gian Duri Stalvies" userId="21ee7bc7d796d7fa" providerId="LiveId" clId="{F4815472-5E98-403B-A652-F3BC2DC19B0C}" dt="2023-03-13T15:18:45.879" v="3002" actId="26606"/>
          <ac:spMkLst>
            <pc:docMk/>
            <pc:sldMk cId="3160153950" sldId="305"/>
            <ac:spMk id="22" creationId="{0570A85B-3810-4F95-97B0-CBF4CCDB381C}"/>
          </ac:spMkLst>
        </pc:spChg>
        <pc:spChg chg="add del">
          <ac:chgData name="Gian Duri Stalvies" userId="21ee7bc7d796d7fa" providerId="LiveId" clId="{F4815472-5E98-403B-A652-F3BC2DC19B0C}" dt="2023-03-13T15:19:57.090" v="3261" actId="26606"/>
          <ac:spMkLst>
            <pc:docMk/>
            <pc:sldMk cId="3160153950" sldId="305"/>
            <ac:spMk id="27" creationId="{50811073-89F5-46D6-83D8-BA764464977D}"/>
          </ac:spMkLst>
        </pc:spChg>
        <pc:spChg chg="add del">
          <ac:chgData name="Gian Duri Stalvies" userId="21ee7bc7d796d7fa" providerId="LiveId" clId="{F4815472-5E98-403B-A652-F3BC2DC19B0C}" dt="2023-03-13T15:19:57.090" v="3261" actId="26606"/>
          <ac:spMkLst>
            <pc:docMk/>
            <pc:sldMk cId="3160153950" sldId="305"/>
            <ac:spMk id="29" creationId="{608CD17C-4A7C-477D-A659-BA8A89A78700}"/>
          </ac:spMkLst>
        </pc:spChg>
        <pc:spChg chg="add del">
          <ac:chgData name="Gian Duri Stalvies" userId="21ee7bc7d796d7fa" providerId="LiveId" clId="{F4815472-5E98-403B-A652-F3BC2DC19B0C}" dt="2023-03-13T15:21:38.429" v="3302" actId="26606"/>
          <ac:spMkLst>
            <pc:docMk/>
            <pc:sldMk cId="3160153950" sldId="305"/>
            <ac:spMk id="34" creationId="{385E1BDC-A9B0-4A87-82E3-F3187F69A802}"/>
          </ac:spMkLst>
        </pc:spChg>
        <pc:spChg chg="add del">
          <ac:chgData name="Gian Duri Stalvies" userId="21ee7bc7d796d7fa" providerId="LiveId" clId="{F4815472-5E98-403B-A652-F3BC2DC19B0C}" dt="2023-03-13T15:21:38.429" v="3302" actId="26606"/>
          <ac:spMkLst>
            <pc:docMk/>
            <pc:sldMk cId="3160153950" sldId="305"/>
            <ac:spMk id="36" creationId="{0990C621-3B8B-4820-8328-D47EF7CE823C}"/>
          </ac:spMkLst>
        </pc:spChg>
        <pc:spChg chg="add del">
          <ac:chgData name="Gian Duri Stalvies" userId="21ee7bc7d796d7fa" providerId="LiveId" clId="{F4815472-5E98-403B-A652-F3BC2DC19B0C}" dt="2023-03-13T15:21:38.429" v="3302" actId="26606"/>
          <ac:spMkLst>
            <pc:docMk/>
            <pc:sldMk cId="3160153950" sldId="305"/>
            <ac:spMk id="38" creationId="{C1A2385B-1D2A-4E17-84FA-6CB7F0AAE473}"/>
          </ac:spMkLst>
        </pc:spChg>
        <pc:spChg chg="add del">
          <ac:chgData name="Gian Duri Stalvies" userId="21ee7bc7d796d7fa" providerId="LiveId" clId="{F4815472-5E98-403B-A652-F3BC2DC19B0C}" dt="2023-03-13T15:21:38.429" v="3302" actId="26606"/>
          <ac:spMkLst>
            <pc:docMk/>
            <pc:sldMk cId="3160153950" sldId="305"/>
            <ac:spMk id="40" creationId="{5E791F2F-79DB-4CC0-9FA1-001E3E91E8B7}"/>
          </ac:spMkLst>
        </pc:spChg>
        <pc:spChg chg="add">
          <ac:chgData name="Gian Duri Stalvies" userId="21ee7bc7d796d7fa" providerId="LiveId" clId="{F4815472-5E98-403B-A652-F3BC2DC19B0C}" dt="2023-03-13T15:21:38.429" v="3302" actId="26606"/>
          <ac:spMkLst>
            <pc:docMk/>
            <pc:sldMk cId="3160153950" sldId="305"/>
            <ac:spMk id="45" creationId="{352BEC0E-22F8-46D0-9632-375DB541B06C}"/>
          </ac:spMkLst>
        </pc:spChg>
        <pc:spChg chg="add">
          <ac:chgData name="Gian Duri Stalvies" userId="21ee7bc7d796d7fa" providerId="LiveId" clId="{F4815472-5E98-403B-A652-F3BC2DC19B0C}" dt="2023-03-13T15:21:38.429" v="3302" actId="26606"/>
          <ac:spMkLst>
            <pc:docMk/>
            <pc:sldMk cId="3160153950" sldId="305"/>
            <ac:spMk id="47" creationId="{3FCFB1DE-0B7E-48CC-BA90-B2AB0889F9D6}"/>
          </ac:spMkLst>
        </pc:spChg>
        <pc:picChg chg="add mod ord">
          <ac:chgData name="Gian Duri Stalvies" userId="21ee7bc7d796d7fa" providerId="LiveId" clId="{F4815472-5E98-403B-A652-F3BC2DC19B0C}" dt="2023-03-13T15:21:38.429" v="3302" actId="26606"/>
          <ac:picMkLst>
            <pc:docMk/>
            <pc:sldMk cId="3160153950" sldId="305"/>
            <ac:picMk id="7" creationId="{4C1DD4CB-5D54-FE78-97ED-2C3322CCCCB7}"/>
          </ac:picMkLst>
        </pc:picChg>
        <pc:picChg chg="add mod">
          <ac:chgData name="Gian Duri Stalvies" userId="21ee7bc7d796d7fa" providerId="LiveId" clId="{F4815472-5E98-403B-A652-F3BC2DC19B0C}" dt="2023-03-13T15:21:38.429" v="3302" actId="26606"/>
          <ac:picMkLst>
            <pc:docMk/>
            <pc:sldMk cId="3160153950" sldId="305"/>
            <ac:picMk id="9" creationId="{1D447F29-B005-E324-E715-8890D262F162}"/>
          </ac:picMkLst>
        </pc:picChg>
        <pc:picChg chg="del">
          <ac:chgData name="Gian Duri Stalvies" userId="21ee7bc7d796d7fa" providerId="LiveId" clId="{F4815472-5E98-403B-A652-F3BC2DC19B0C}" dt="2023-03-13T15:18:30.151" v="2998" actId="478"/>
          <ac:picMkLst>
            <pc:docMk/>
            <pc:sldMk cId="3160153950" sldId="305"/>
            <ac:picMk id="11" creationId="{FA13A871-F44E-1F0C-AC8B-68B18A798768}"/>
          </ac:picMkLst>
        </pc:picChg>
      </pc:sldChg>
      <pc:sldChg chg="addSp delSp modSp new mod setBg">
        <pc:chgData name="Gian Duri Stalvies" userId="21ee7bc7d796d7fa" providerId="LiveId" clId="{F4815472-5E98-403B-A652-F3BC2DC19B0C}" dt="2023-03-13T16:39:58.439" v="3590" actId="20577"/>
        <pc:sldMkLst>
          <pc:docMk/>
          <pc:sldMk cId="1114735908" sldId="306"/>
        </pc:sldMkLst>
        <pc:spChg chg="mod">
          <ac:chgData name="Gian Duri Stalvies" userId="21ee7bc7d796d7fa" providerId="LiveId" clId="{F4815472-5E98-403B-A652-F3BC2DC19B0C}" dt="2023-03-13T16:38:24.160" v="3525" actId="26606"/>
          <ac:spMkLst>
            <pc:docMk/>
            <pc:sldMk cId="1114735908" sldId="306"/>
            <ac:spMk id="2" creationId="{511529E1-2028-A76A-E18C-598986192EF9}"/>
          </ac:spMkLst>
        </pc:spChg>
        <pc:spChg chg="del">
          <ac:chgData name="Gian Duri Stalvies" userId="21ee7bc7d796d7fa" providerId="LiveId" clId="{F4815472-5E98-403B-A652-F3BC2DC19B0C}" dt="2023-03-13T16:38:24.160" v="3525" actId="26606"/>
          <ac:spMkLst>
            <pc:docMk/>
            <pc:sldMk cId="1114735908" sldId="306"/>
            <ac:spMk id="3" creationId="{21AC51C6-4128-EA4F-E070-000BADF854D6}"/>
          </ac:spMkLst>
        </pc:spChg>
        <pc:spChg chg="mod">
          <ac:chgData name="Gian Duri Stalvies" userId="21ee7bc7d796d7fa" providerId="LiveId" clId="{F4815472-5E98-403B-A652-F3BC2DC19B0C}" dt="2023-03-13T16:39:58.439" v="3590" actId="20577"/>
          <ac:spMkLst>
            <pc:docMk/>
            <pc:sldMk cId="1114735908" sldId="306"/>
            <ac:spMk id="4" creationId="{6AE80C66-F42E-ABEB-540F-F5777908C615}"/>
          </ac:spMkLst>
        </pc:spChg>
        <pc:spChg chg="add">
          <ac:chgData name="Gian Duri Stalvies" userId="21ee7bc7d796d7fa" providerId="LiveId" clId="{F4815472-5E98-403B-A652-F3BC2DC19B0C}" dt="2023-03-13T16:38:24.160" v="3525" actId="26606"/>
          <ac:spMkLst>
            <pc:docMk/>
            <pc:sldMk cId="1114735908" sldId="306"/>
            <ac:spMk id="10" creationId="{2C61293E-6EBE-43EF-A52C-9BEBFD7679D4}"/>
          </ac:spMkLst>
        </pc:spChg>
        <pc:spChg chg="add">
          <ac:chgData name="Gian Duri Stalvies" userId="21ee7bc7d796d7fa" providerId="LiveId" clId="{F4815472-5E98-403B-A652-F3BC2DC19B0C}" dt="2023-03-13T16:38:24.160" v="3525" actId="26606"/>
          <ac:spMkLst>
            <pc:docMk/>
            <pc:sldMk cId="1114735908" sldId="306"/>
            <ac:spMk id="12" creationId="{21540236-BFD5-4A9D-8840-4703E7F76825}"/>
          </ac:spMkLst>
        </pc:spChg>
        <pc:picChg chg="add">
          <ac:chgData name="Gian Duri Stalvies" userId="21ee7bc7d796d7fa" providerId="LiveId" clId="{F4815472-5E98-403B-A652-F3BC2DC19B0C}" dt="2023-03-13T16:38:24.160" v="3525" actId="26606"/>
          <ac:picMkLst>
            <pc:docMk/>
            <pc:sldMk cId="1114735908" sldId="306"/>
            <ac:picMk id="6" creationId="{1A2A24C6-6773-3154-C7E2-B2718AC3CEEB}"/>
          </ac:picMkLst>
        </pc:picChg>
      </pc:sldChg>
    </pc:docChg>
  </pc:docChgLst>
  <pc:docChgLst>
    <pc:chgData name="Gian Duri Stalvies" userId="21ee7bc7d796d7fa" providerId="LiveId" clId="{C08AAE17-0D30-4ECF-A85D-3101CD42B18D}"/>
    <pc:docChg chg="undo redo custSel addSld modSld sldOrd">
      <pc:chgData name="Gian Duri Stalvies" userId="21ee7bc7d796d7fa" providerId="LiveId" clId="{C08AAE17-0D30-4ECF-A85D-3101CD42B18D}" dt="2024-05-25T03:44:16.041" v="8411" actId="6549"/>
      <pc:docMkLst>
        <pc:docMk/>
      </pc:docMkLst>
      <pc:sldChg chg="mod modShow">
        <pc:chgData name="Gian Duri Stalvies" userId="21ee7bc7d796d7fa" providerId="LiveId" clId="{C08AAE17-0D30-4ECF-A85D-3101CD42B18D}" dt="2024-05-15T08:14:08.967" v="1071" actId="729"/>
        <pc:sldMkLst>
          <pc:docMk/>
          <pc:sldMk cId="2562300483" sldId="260"/>
        </pc:sldMkLst>
      </pc:sldChg>
      <pc:sldChg chg="modSp mod">
        <pc:chgData name="Gian Duri Stalvies" userId="21ee7bc7d796d7fa" providerId="LiveId" clId="{C08AAE17-0D30-4ECF-A85D-3101CD42B18D}" dt="2024-05-15T08:17:24.740" v="1143" actId="20577"/>
        <pc:sldMkLst>
          <pc:docMk/>
          <pc:sldMk cId="3873530056" sldId="265"/>
        </pc:sldMkLst>
        <pc:spChg chg="mod">
          <ac:chgData name="Gian Duri Stalvies" userId="21ee7bc7d796d7fa" providerId="LiveId" clId="{C08AAE17-0D30-4ECF-A85D-3101CD42B18D}" dt="2024-05-15T08:17:24.740" v="1143" actId="20577"/>
          <ac:spMkLst>
            <pc:docMk/>
            <pc:sldMk cId="3873530056" sldId="265"/>
            <ac:spMk id="4" creationId="{7C582DB6-B843-17AA-137A-A699FA4B4043}"/>
          </ac:spMkLst>
        </pc:spChg>
      </pc:sldChg>
      <pc:sldChg chg="addSp delSp modSp mod">
        <pc:chgData name="Gian Duri Stalvies" userId="21ee7bc7d796d7fa" providerId="LiveId" clId="{C08AAE17-0D30-4ECF-A85D-3101CD42B18D}" dt="2024-05-15T06:30:01.860" v="65" actId="113"/>
        <pc:sldMkLst>
          <pc:docMk/>
          <pc:sldMk cId="1433392657" sldId="276"/>
        </pc:sldMkLst>
        <pc:spChg chg="mod">
          <ac:chgData name="Gian Duri Stalvies" userId="21ee7bc7d796d7fa" providerId="LiveId" clId="{C08AAE17-0D30-4ECF-A85D-3101CD42B18D}" dt="2024-05-15T06:21:55.983" v="3" actId="6549"/>
          <ac:spMkLst>
            <pc:docMk/>
            <pc:sldMk cId="1433392657" sldId="276"/>
            <ac:spMk id="2" creationId="{45EF91AF-79CD-416F-A446-27F986A398B4}"/>
          </ac:spMkLst>
        </pc:spChg>
        <pc:spChg chg="add mod">
          <ac:chgData name="Gian Duri Stalvies" userId="21ee7bc7d796d7fa" providerId="LiveId" clId="{C08AAE17-0D30-4ECF-A85D-3101CD42B18D}" dt="2024-05-15T06:30:01.860" v="65" actId="113"/>
          <ac:spMkLst>
            <pc:docMk/>
            <pc:sldMk cId="1433392657" sldId="276"/>
            <ac:spMk id="6" creationId="{DA17CC42-9846-700C-F299-46FBBE276460}"/>
          </ac:spMkLst>
        </pc:spChg>
        <pc:picChg chg="del">
          <ac:chgData name="Gian Duri Stalvies" userId="21ee7bc7d796d7fa" providerId="LiveId" clId="{C08AAE17-0D30-4ECF-A85D-3101CD42B18D}" dt="2024-05-15T06:28:32.137" v="4" actId="478"/>
          <ac:picMkLst>
            <pc:docMk/>
            <pc:sldMk cId="1433392657" sldId="276"/>
            <ac:picMk id="1026" creationId="{4C9356E9-2FA7-FAE9-C7CE-CAFEF91A0BB7}"/>
          </ac:picMkLst>
        </pc:picChg>
      </pc:sldChg>
      <pc:sldChg chg="modSp mod">
        <pc:chgData name="Gian Duri Stalvies" userId="21ee7bc7d796d7fa" providerId="LiveId" clId="{C08AAE17-0D30-4ECF-A85D-3101CD42B18D}" dt="2024-05-15T08:13:26.804" v="1069" actId="20577"/>
        <pc:sldMkLst>
          <pc:docMk/>
          <pc:sldMk cId="422339603" sldId="278"/>
        </pc:sldMkLst>
        <pc:spChg chg="mod">
          <ac:chgData name="Gian Duri Stalvies" userId="21ee7bc7d796d7fa" providerId="LiveId" clId="{C08AAE17-0D30-4ECF-A85D-3101CD42B18D}" dt="2024-05-15T08:13:26.804" v="1069" actId="20577"/>
          <ac:spMkLst>
            <pc:docMk/>
            <pc:sldMk cId="422339603" sldId="278"/>
            <ac:spMk id="4" creationId="{D13B3591-D73B-8420-BBD5-809D85B458EF}"/>
          </ac:spMkLst>
        </pc:spChg>
      </pc:sldChg>
      <pc:sldChg chg="mod modShow">
        <pc:chgData name="Gian Duri Stalvies" userId="21ee7bc7d796d7fa" providerId="LiveId" clId="{C08AAE17-0D30-4ECF-A85D-3101CD42B18D}" dt="2024-05-15T08:13:44.248" v="1070" actId="729"/>
        <pc:sldMkLst>
          <pc:docMk/>
          <pc:sldMk cId="497343486" sldId="308"/>
        </pc:sldMkLst>
      </pc:sldChg>
      <pc:sldChg chg="mod modShow">
        <pc:chgData name="Gian Duri Stalvies" userId="21ee7bc7d796d7fa" providerId="LiveId" clId="{C08AAE17-0D30-4ECF-A85D-3101CD42B18D}" dt="2024-05-15T08:17:40.056" v="1144" actId="729"/>
        <pc:sldMkLst>
          <pc:docMk/>
          <pc:sldMk cId="622353465" sldId="309"/>
        </pc:sldMkLst>
      </pc:sldChg>
      <pc:sldChg chg="modSp mod">
        <pc:chgData name="Gian Duri Stalvies" userId="21ee7bc7d796d7fa" providerId="LiveId" clId="{C08AAE17-0D30-4ECF-A85D-3101CD42B18D}" dt="2024-05-25T03:44:16.041" v="8411" actId="6549"/>
        <pc:sldMkLst>
          <pc:docMk/>
          <pc:sldMk cId="818162058" sldId="310"/>
        </pc:sldMkLst>
        <pc:spChg chg="mod">
          <ac:chgData name="Gian Duri Stalvies" userId="21ee7bc7d796d7fa" providerId="LiveId" clId="{C08AAE17-0D30-4ECF-A85D-3101CD42B18D}" dt="2024-05-25T03:44:16.041" v="8411" actId="6549"/>
          <ac:spMkLst>
            <pc:docMk/>
            <pc:sldMk cId="818162058" sldId="310"/>
            <ac:spMk id="6" creationId="{9087ED3A-4F7D-5075-ED95-36BF90EA9758}"/>
          </ac:spMkLst>
        </pc:spChg>
      </pc:sldChg>
      <pc:sldChg chg="addSp delSp modSp mod">
        <pc:chgData name="Gian Duri Stalvies" userId="21ee7bc7d796d7fa" providerId="LiveId" clId="{C08AAE17-0D30-4ECF-A85D-3101CD42B18D}" dt="2024-05-15T11:40:48.836" v="8204"/>
        <pc:sldMkLst>
          <pc:docMk/>
          <pc:sldMk cId="3097190681" sldId="311"/>
        </pc:sldMkLst>
        <pc:spChg chg="mod">
          <ac:chgData name="Gian Duri Stalvies" userId="21ee7bc7d796d7fa" providerId="LiveId" clId="{C08AAE17-0D30-4ECF-A85D-3101CD42B18D}" dt="2024-05-15T11:40:48.836" v="8204"/>
          <ac:spMkLst>
            <pc:docMk/>
            <pc:sldMk cId="3097190681" sldId="311"/>
            <ac:spMk id="6" creationId="{9087ED3A-4F7D-5075-ED95-36BF90EA9758}"/>
          </ac:spMkLst>
        </pc:spChg>
        <pc:spChg chg="add del mod">
          <ac:chgData name="Gian Duri Stalvies" userId="21ee7bc7d796d7fa" providerId="LiveId" clId="{C08AAE17-0D30-4ECF-A85D-3101CD42B18D}" dt="2024-05-15T08:59:30.732" v="2089" actId="478"/>
          <ac:spMkLst>
            <pc:docMk/>
            <pc:sldMk cId="3097190681" sldId="311"/>
            <ac:spMk id="9" creationId="{D7A44DF6-AD1E-189A-A87A-5DEDB979A3C5}"/>
          </ac:spMkLst>
        </pc:spChg>
        <pc:spChg chg="add del mod">
          <ac:chgData name="Gian Duri Stalvies" userId="21ee7bc7d796d7fa" providerId="LiveId" clId="{C08AAE17-0D30-4ECF-A85D-3101CD42B18D}" dt="2024-05-15T08:59:56.208" v="2091" actId="478"/>
          <ac:spMkLst>
            <pc:docMk/>
            <pc:sldMk cId="3097190681" sldId="311"/>
            <ac:spMk id="12" creationId="{CDDAB6AC-CC0C-3E07-B302-3812393D76FB}"/>
          </ac:spMkLst>
        </pc:spChg>
        <pc:picChg chg="add mod">
          <ac:chgData name="Gian Duri Stalvies" userId="21ee7bc7d796d7fa" providerId="LiveId" clId="{C08AAE17-0D30-4ECF-A85D-3101CD42B18D}" dt="2024-05-15T09:00:12.277" v="2118" actId="1035"/>
          <ac:picMkLst>
            <pc:docMk/>
            <pc:sldMk cId="3097190681" sldId="311"/>
            <ac:picMk id="7" creationId="{D2A45613-D50D-477D-E029-EF34E63F977F}"/>
          </ac:picMkLst>
        </pc:picChg>
        <pc:picChg chg="del mod">
          <ac:chgData name="Gian Duri Stalvies" userId="21ee7bc7d796d7fa" providerId="LiveId" clId="{C08AAE17-0D30-4ECF-A85D-3101CD42B18D}" dt="2024-05-15T08:58:57.613" v="2085" actId="478"/>
          <ac:picMkLst>
            <pc:docMk/>
            <pc:sldMk cId="3097190681" sldId="311"/>
            <ac:picMk id="10" creationId="{5DC1FDA1-00B6-2A8D-B717-1B287F70CF0A}"/>
          </ac:picMkLst>
        </pc:picChg>
      </pc:sldChg>
      <pc:sldChg chg="modSp mod">
        <pc:chgData name="Gian Duri Stalvies" userId="21ee7bc7d796d7fa" providerId="LiveId" clId="{C08AAE17-0D30-4ECF-A85D-3101CD42B18D}" dt="2024-05-15T11:41:49.737" v="8215" actId="20577"/>
        <pc:sldMkLst>
          <pc:docMk/>
          <pc:sldMk cId="3320610113" sldId="312"/>
        </pc:sldMkLst>
        <pc:spChg chg="mod">
          <ac:chgData name="Gian Duri Stalvies" userId="21ee7bc7d796d7fa" providerId="LiveId" clId="{C08AAE17-0D30-4ECF-A85D-3101CD42B18D}" dt="2024-05-15T11:41:49.737" v="8215" actId="20577"/>
          <ac:spMkLst>
            <pc:docMk/>
            <pc:sldMk cId="3320610113" sldId="312"/>
            <ac:spMk id="6" creationId="{932DF859-6A79-BCB2-D969-D5E58147DF01}"/>
          </ac:spMkLst>
        </pc:spChg>
        <pc:picChg chg="mod">
          <ac:chgData name="Gian Duri Stalvies" userId="21ee7bc7d796d7fa" providerId="LiveId" clId="{C08AAE17-0D30-4ECF-A85D-3101CD42B18D}" dt="2024-05-15T09:02:38.730" v="2142" actId="1035"/>
          <ac:picMkLst>
            <pc:docMk/>
            <pc:sldMk cId="3320610113" sldId="312"/>
            <ac:picMk id="9" creationId="{AC493719-B96A-762F-0C07-2072AA2608E1}"/>
          </ac:picMkLst>
        </pc:picChg>
        <pc:picChg chg="mod ord">
          <ac:chgData name="Gian Duri Stalvies" userId="21ee7bc7d796d7fa" providerId="LiveId" clId="{C08AAE17-0D30-4ECF-A85D-3101CD42B18D}" dt="2024-05-15T09:02:58.234" v="2175" actId="14100"/>
          <ac:picMkLst>
            <pc:docMk/>
            <pc:sldMk cId="3320610113" sldId="312"/>
            <ac:picMk id="12" creationId="{9B9907C6-9861-7329-3829-3C604B8CD364}"/>
          </ac:picMkLst>
        </pc:picChg>
      </pc:sldChg>
      <pc:sldChg chg="addSp delSp modSp mod">
        <pc:chgData name="Gian Duri Stalvies" userId="21ee7bc7d796d7fa" providerId="LiveId" clId="{C08AAE17-0D30-4ECF-A85D-3101CD42B18D}" dt="2024-05-15T09:06:33.317" v="2330" actId="1036"/>
        <pc:sldMkLst>
          <pc:docMk/>
          <pc:sldMk cId="2612214381" sldId="313"/>
        </pc:sldMkLst>
        <pc:spChg chg="mod ord">
          <ac:chgData name="Gian Duri Stalvies" userId="21ee7bc7d796d7fa" providerId="LiveId" clId="{C08AAE17-0D30-4ECF-A85D-3101CD42B18D}" dt="2024-05-15T09:06:33.317" v="2330" actId="1036"/>
          <ac:spMkLst>
            <pc:docMk/>
            <pc:sldMk cId="2612214381" sldId="313"/>
            <ac:spMk id="5" creationId="{4A917937-EC3C-B389-FADC-D8E858525972}"/>
          </ac:spMkLst>
        </pc:spChg>
        <pc:spChg chg="del">
          <ac:chgData name="Gian Duri Stalvies" userId="21ee7bc7d796d7fa" providerId="LiveId" clId="{C08AAE17-0D30-4ECF-A85D-3101CD42B18D}" dt="2024-05-15T09:05:08.428" v="2189" actId="478"/>
          <ac:spMkLst>
            <pc:docMk/>
            <pc:sldMk cId="2612214381" sldId="313"/>
            <ac:spMk id="6" creationId="{8A6ED897-EF63-A3F8-20FC-5717E53CD25F}"/>
          </ac:spMkLst>
        </pc:spChg>
        <pc:spChg chg="add del mod">
          <ac:chgData name="Gian Duri Stalvies" userId="21ee7bc7d796d7fa" providerId="LiveId" clId="{C08AAE17-0D30-4ECF-A85D-3101CD42B18D}" dt="2024-05-15T09:05:55.055" v="2224" actId="478"/>
          <ac:spMkLst>
            <pc:docMk/>
            <pc:sldMk cId="2612214381" sldId="313"/>
            <ac:spMk id="7" creationId="{08960B5A-1D92-7546-D72D-69E29A64F00F}"/>
          </ac:spMkLst>
        </pc:spChg>
        <pc:picChg chg="mod">
          <ac:chgData name="Gian Duri Stalvies" userId="21ee7bc7d796d7fa" providerId="LiveId" clId="{C08AAE17-0D30-4ECF-A85D-3101CD42B18D}" dt="2024-05-15T09:06:06.277" v="2248" actId="1036"/>
          <ac:picMkLst>
            <pc:docMk/>
            <pc:sldMk cId="2612214381" sldId="313"/>
            <ac:picMk id="11" creationId="{E31877D8-3AB2-31B2-6245-6E92C1041778}"/>
          </ac:picMkLst>
        </pc:picChg>
        <pc:picChg chg="del">
          <ac:chgData name="Gian Duri Stalvies" userId="21ee7bc7d796d7fa" providerId="LiveId" clId="{C08AAE17-0D30-4ECF-A85D-3101CD42B18D}" dt="2024-05-15T09:05:49.726" v="2223" actId="478"/>
          <ac:picMkLst>
            <pc:docMk/>
            <pc:sldMk cId="2612214381" sldId="313"/>
            <ac:picMk id="12" creationId="{9B9907C6-9861-7329-3829-3C604B8CD364}"/>
          </ac:picMkLst>
        </pc:picChg>
      </pc:sldChg>
      <pc:sldChg chg="addSp delSp modSp mod">
        <pc:chgData name="Gian Duri Stalvies" userId="21ee7bc7d796d7fa" providerId="LiveId" clId="{C08AAE17-0D30-4ECF-A85D-3101CD42B18D}" dt="2024-05-15T09:07:36.844" v="2567" actId="14100"/>
        <pc:sldMkLst>
          <pc:docMk/>
          <pc:sldMk cId="3494254958" sldId="314"/>
        </pc:sldMkLst>
        <pc:spChg chg="mod">
          <ac:chgData name="Gian Duri Stalvies" userId="21ee7bc7d796d7fa" providerId="LiveId" clId="{C08AAE17-0D30-4ECF-A85D-3101CD42B18D}" dt="2024-05-15T09:07:36.844" v="2567" actId="14100"/>
          <ac:spMkLst>
            <pc:docMk/>
            <pc:sldMk cId="3494254958" sldId="314"/>
            <ac:spMk id="5" creationId="{4A917937-EC3C-B389-FADC-D8E858525972}"/>
          </ac:spMkLst>
        </pc:spChg>
        <pc:spChg chg="del">
          <ac:chgData name="Gian Duri Stalvies" userId="21ee7bc7d796d7fa" providerId="LiveId" clId="{C08AAE17-0D30-4ECF-A85D-3101CD42B18D}" dt="2024-05-15T09:06:59.702" v="2353" actId="478"/>
          <ac:spMkLst>
            <pc:docMk/>
            <pc:sldMk cId="3494254958" sldId="314"/>
            <ac:spMk id="6" creationId="{9087ED3A-4F7D-5075-ED95-36BF90EA9758}"/>
          </ac:spMkLst>
        </pc:spChg>
        <pc:spChg chg="add del mod">
          <ac:chgData name="Gian Duri Stalvies" userId="21ee7bc7d796d7fa" providerId="LiveId" clId="{C08AAE17-0D30-4ECF-A85D-3101CD42B18D}" dt="2024-05-15T09:07:02.703" v="2354" actId="478"/>
          <ac:spMkLst>
            <pc:docMk/>
            <pc:sldMk cId="3494254958" sldId="314"/>
            <ac:spMk id="7" creationId="{90D79DEA-85C0-B142-DD50-48EBC7651EA2}"/>
          </ac:spMkLst>
        </pc:spChg>
        <pc:picChg chg="mod">
          <ac:chgData name="Gian Duri Stalvies" userId="21ee7bc7d796d7fa" providerId="LiveId" clId="{C08AAE17-0D30-4ECF-A85D-3101CD42B18D}" dt="2024-05-15T09:07:25.213" v="2544" actId="14100"/>
          <ac:picMkLst>
            <pc:docMk/>
            <pc:sldMk cId="3494254958" sldId="314"/>
            <ac:picMk id="9" creationId="{48910F77-F7FF-12B3-F02F-2F1D27939C30}"/>
          </ac:picMkLst>
        </pc:picChg>
      </pc:sldChg>
      <pc:sldChg chg="addSp delSp modSp mod">
        <pc:chgData name="Gian Duri Stalvies" userId="21ee7bc7d796d7fa" providerId="LiveId" clId="{C08AAE17-0D30-4ECF-A85D-3101CD42B18D}" dt="2024-05-15T09:08:45.161" v="2677" actId="1036"/>
        <pc:sldMkLst>
          <pc:docMk/>
          <pc:sldMk cId="13179285" sldId="315"/>
        </pc:sldMkLst>
        <pc:spChg chg="mod ord">
          <ac:chgData name="Gian Duri Stalvies" userId="21ee7bc7d796d7fa" providerId="LiveId" clId="{C08AAE17-0D30-4ECF-A85D-3101CD42B18D}" dt="2024-05-15T09:08:45.161" v="2677" actId="1036"/>
          <ac:spMkLst>
            <pc:docMk/>
            <pc:sldMk cId="13179285" sldId="315"/>
            <ac:spMk id="5" creationId="{4A917937-EC3C-B389-FADC-D8E858525972}"/>
          </ac:spMkLst>
        </pc:spChg>
        <pc:spChg chg="del">
          <ac:chgData name="Gian Duri Stalvies" userId="21ee7bc7d796d7fa" providerId="LiveId" clId="{C08AAE17-0D30-4ECF-A85D-3101CD42B18D}" dt="2024-05-15T09:07:51.472" v="2568" actId="478"/>
          <ac:spMkLst>
            <pc:docMk/>
            <pc:sldMk cId="13179285" sldId="315"/>
            <ac:spMk id="6" creationId="{9087ED3A-4F7D-5075-ED95-36BF90EA9758}"/>
          </ac:spMkLst>
        </pc:spChg>
        <pc:spChg chg="add del mod">
          <ac:chgData name="Gian Duri Stalvies" userId="21ee7bc7d796d7fa" providerId="LiveId" clId="{C08AAE17-0D30-4ECF-A85D-3101CD42B18D}" dt="2024-05-15T09:07:53.895" v="2569" actId="478"/>
          <ac:spMkLst>
            <pc:docMk/>
            <pc:sldMk cId="13179285" sldId="315"/>
            <ac:spMk id="7" creationId="{4B1FD7C0-9847-9315-4D1F-86705A5AB500}"/>
          </ac:spMkLst>
        </pc:spChg>
        <pc:picChg chg="mod">
          <ac:chgData name="Gian Duri Stalvies" userId="21ee7bc7d796d7fa" providerId="LiveId" clId="{C08AAE17-0D30-4ECF-A85D-3101CD42B18D}" dt="2024-05-15T09:08:23.139" v="2650" actId="1038"/>
          <ac:picMkLst>
            <pc:docMk/>
            <pc:sldMk cId="13179285" sldId="315"/>
            <ac:picMk id="10" creationId="{1EDAA203-D316-BF36-723D-F30849E3CCAB}"/>
          </ac:picMkLst>
        </pc:picChg>
      </pc:sldChg>
      <pc:sldChg chg="addSp delSp modSp mod">
        <pc:chgData name="Gian Duri Stalvies" userId="21ee7bc7d796d7fa" providerId="LiveId" clId="{C08AAE17-0D30-4ECF-A85D-3101CD42B18D}" dt="2024-05-15T09:23:24.508" v="2834" actId="1037"/>
        <pc:sldMkLst>
          <pc:docMk/>
          <pc:sldMk cId="2593757218" sldId="317"/>
        </pc:sldMkLst>
        <pc:spChg chg="del">
          <ac:chgData name="Gian Duri Stalvies" userId="21ee7bc7d796d7fa" providerId="LiveId" clId="{C08AAE17-0D30-4ECF-A85D-3101CD42B18D}" dt="2024-05-15T09:23:10.174" v="2830" actId="478"/>
          <ac:spMkLst>
            <pc:docMk/>
            <pc:sldMk cId="2593757218" sldId="317"/>
            <ac:spMk id="3" creationId="{2CD6EDD6-C4C9-3D0E-EA02-39E62F386DEC}"/>
          </ac:spMkLst>
        </pc:spChg>
        <pc:spChg chg="mod">
          <ac:chgData name="Gian Duri Stalvies" userId="21ee7bc7d796d7fa" providerId="LiveId" clId="{C08AAE17-0D30-4ECF-A85D-3101CD42B18D}" dt="2024-05-15T09:23:24.508" v="2834" actId="1037"/>
          <ac:spMkLst>
            <pc:docMk/>
            <pc:sldMk cId="2593757218" sldId="317"/>
            <ac:spMk id="5" creationId="{4A917937-EC3C-B389-FADC-D8E858525972}"/>
          </ac:spMkLst>
        </pc:spChg>
        <pc:spChg chg="mod">
          <ac:chgData name="Gian Duri Stalvies" userId="21ee7bc7d796d7fa" providerId="LiveId" clId="{C08AAE17-0D30-4ECF-A85D-3101CD42B18D}" dt="2024-05-15T09:22:38.023" v="2810" actId="1038"/>
          <ac:spMkLst>
            <pc:docMk/>
            <pc:sldMk cId="2593757218" sldId="317"/>
            <ac:spMk id="6" creationId="{B431DAF0-EBB5-FF02-1459-62822800C8E0}"/>
          </ac:spMkLst>
        </pc:spChg>
        <pc:spChg chg="add del mod">
          <ac:chgData name="Gian Duri Stalvies" userId="21ee7bc7d796d7fa" providerId="LiveId" clId="{C08AAE17-0D30-4ECF-A85D-3101CD42B18D}" dt="2024-05-15T09:23:13.693" v="2831" actId="478"/>
          <ac:spMkLst>
            <pc:docMk/>
            <pc:sldMk cId="2593757218" sldId="317"/>
            <ac:spMk id="8" creationId="{F52A1602-0C5D-35E9-B02E-0D8D2779284D}"/>
          </ac:spMkLst>
        </pc:spChg>
        <pc:picChg chg="mod ord">
          <ac:chgData name="Gian Duri Stalvies" userId="21ee7bc7d796d7fa" providerId="LiveId" clId="{C08AAE17-0D30-4ECF-A85D-3101CD42B18D}" dt="2024-05-15T09:21:14.512" v="2793" actId="166"/>
          <ac:picMkLst>
            <pc:docMk/>
            <pc:sldMk cId="2593757218" sldId="317"/>
            <ac:picMk id="7" creationId="{1C55A1E3-8DDD-A02F-25FE-3F1C7A7D745C}"/>
          </ac:picMkLst>
        </pc:picChg>
        <pc:picChg chg="mod">
          <ac:chgData name="Gian Duri Stalvies" userId="21ee7bc7d796d7fa" providerId="LiveId" clId="{C08AAE17-0D30-4ECF-A85D-3101CD42B18D}" dt="2024-05-15T09:23:03.813" v="2829" actId="14100"/>
          <ac:picMkLst>
            <pc:docMk/>
            <pc:sldMk cId="2593757218" sldId="317"/>
            <ac:picMk id="9" creationId="{F8B220FF-FE77-30D6-A177-B44E5AE3E144}"/>
          </ac:picMkLst>
        </pc:picChg>
      </pc:sldChg>
      <pc:sldChg chg="addSp delSp modSp mod">
        <pc:chgData name="Gian Duri Stalvies" userId="21ee7bc7d796d7fa" providerId="LiveId" clId="{C08AAE17-0D30-4ECF-A85D-3101CD42B18D}" dt="2024-05-15T09:25:56.530" v="2979" actId="478"/>
        <pc:sldMkLst>
          <pc:docMk/>
          <pc:sldMk cId="1596478355" sldId="318"/>
        </pc:sldMkLst>
        <pc:spChg chg="del">
          <ac:chgData name="Gian Duri Stalvies" userId="21ee7bc7d796d7fa" providerId="LiveId" clId="{C08AAE17-0D30-4ECF-A85D-3101CD42B18D}" dt="2024-05-15T09:25:52.592" v="2978" actId="478"/>
          <ac:spMkLst>
            <pc:docMk/>
            <pc:sldMk cId="1596478355" sldId="318"/>
            <ac:spMk id="3" creationId="{2CD6EDD6-C4C9-3D0E-EA02-39E62F386DEC}"/>
          </ac:spMkLst>
        </pc:spChg>
        <pc:spChg chg="mod">
          <ac:chgData name="Gian Duri Stalvies" userId="21ee7bc7d796d7fa" providerId="LiveId" clId="{C08AAE17-0D30-4ECF-A85D-3101CD42B18D}" dt="2024-05-15T09:25:18.877" v="2977" actId="1037"/>
          <ac:spMkLst>
            <pc:docMk/>
            <pc:sldMk cId="1596478355" sldId="318"/>
            <ac:spMk id="5" creationId="{4A917937-EC3C-B389-FADC-D8E858525972}"/>
          </ac:spMkLst>
        </pc:spChg>
        <pc:spChg chg="mod">
          <ac:chgData name="Gian Duri Stalvies" userId="21ee7bc7d796d7fa" providerId="LiveId" clId="{C08AAE17-0D30-4ECF-A85D-3101CD42B18D}" dt="2024-05-15T09:25:12.498" v="2956" actId="1038"/>
          <ac:spMkLst>
            <pc:docMk/>
            <pc:sldMk cId="1596478355" sldId="318"/>
            <ac:spMk id="6" creationId="{C8E09068-9565-B168-E4C9-9449705C2DC8}"/>
          </ac:spMkLst>
        </pc:spChg>
        <pc:spChg chg="add del mod">
          <ac:chgData name="Gian Duri Stalvies" userId="21ee7bc7d796d7fa" providerId="LiveId" clId="{C08AAE17-0D30-4ECF-A85D-3101CD42B18D}" dt="2024-05-15T09:25:56.530" v="2979" actId="478"/>
          <ac:spMkLst>
            <pc:docMk/>
            <pc:sldMk cId="1596478355" sldId="318"/>
            <ac:spMk id="7" creationId="{D193EC47-8594-8EFE-8427-091B1D07E902}"/>
          </ac:spMkLst>
        </pc:spChg>
        <pc:picChg chg="mod">
          <ac:chgData name="Gian Duri Stalvies" userId="21ee7bc7d796d7fa" providerId="LiveId" clId="{C08AAE17-0D30-4ECF-A85D-3101CD42B18D}" dt="2024-05-15T09:25:01.088" v="2940" actId="14100"/>
          <ac:picMkLst>
            <pc:docMk/>
            <pc:sldMk cId="1596478355" sldId="318"/>
            <ac:picMk id="10" creationId="{53D81568-EE0C-7C8B-AACA-4F6C535C3C3B}"/>
          </ac:picMkLst>
        </pc:picChg>
        <pc:picChg chg="mod">
          <ac:chgData name="Gian Duri Stalvies" userId="21ee7bc7d796d7fa" providerId="LiveId" clId="{C08AAE17-0D30-4ECF-A85D-3101CD42B18D}" dt="2024-05-15T09:24:56.369" v="2939" actId="14100"/>
          <ac:picMkLst>
            <pc:docMk/>
            <pc:sldMk cId="1596478355" sldId="318"/>
            <ac:picMk id="12" creationId="{7F46FD10-321C-3B45-7E40-1777708B90FC}"/>
          </ac:picMkLst>
        </pc:picChg>
      </pc:sldChg>
      <pc:sldChg chg="modSp mod">
        <pc:chgData name="Gian Duri Stalvies" userId="21ee7bc7d796d7fa" providerId="LiveId" clId="{C08AAE17-0D30-4ECF-A85D-3101CD42B18D}" dt="2024-05-15T09:32:05.806" v="3158" actId="1035"/>
        <pc:sldMkLst>
          <pc:docMk/>
          <pc:sldMk cId="1167221788" sldId="319"/>
        </pc:sldMkLst>
        <pc:spChg chg="mod">
          <ac:chgData name="Gian Duri Stalvies" userId="21ee7bc7d796d7fa" providerId="LiveId" clId="{C08AAE17-0D30-4ECF-A85D-3101CD42B18D}" dt="2024-05-15T09:28:31.823" v="3098" actId="1037"/>
          <ac:spMkLst>
            <pc:docMk/>
            <pc:sldMk cId="1167221788" sldId="319"/>
            <ac:spMk id="5" creationId="{4A917937-EC3C-B389-FADC-D8E858525972}"/>
          </ac:spMkLst>
        </pc:spChg>
        <pc:spChg chg="mod ord">
          <ac:chgData name="Gian Duri Stalvies" userId="21ee7bc7d796d7fa" providerId="LiveId" clId="{C08AAE17-0D30-4ECF-A85D-3101CD42B18D}" dt="2024-05-15T09:29:16.633" v="3137" actId="166"/>
          <ac:spMkLst>
            <pc:docMk/>
            <pc:sldMk cId="1167221788" sldId="319"/>
            <ac:spMk id="6" creationId="{4219A4AF-C9D9-926D-578E-470B4FFE6BD6}"/>
          </ac:spMkLst>
        </pc:spChg>
        <pc:picChg chg="mod ord">
          <ac:chgData name="Gian Duri Stalvies" userId="21ee7bc7d796d7fa" providerId="LiveId" clId="{C08AAE17-0D30-4ECF-A85D-3101CD42B18D}" dt="2024-05-15T09:31:53.522" v="3140" actId="167"/>
          <ac:picMkLst>
            <pc:docMk/>
            <pc:sldMk cId="1167221788" sldId="319"/>
            <ac:picMk id="10" creationId="{33F8BC0C-15DF-5E2E-A13B-F5273899244C}"/>
          </ac:picMkLst>
        </pc:picChg>
        <pc:picChg chg="mod">
          <ac:chgData name="Gian Duri Stalvies" userId="21ee7bc7d796d7fa" providerId="LiveId" clId="{C08AAE17-0D30-4ECF-A85D-3101CD42B18D}" dt="2024-05-15T09:32:05.806" v="3158" actId="1035"/>
          <ac:picMkLst>
            <pc:docMk/>
            <pc:sldMk cId="1167221788" sldId="319"/>
            <ac:picMk id="13" creationId="{B5F4B036-1B39-209B-5365-55CB8B99C3E0}"/>
          </ac:picMkLst>
        </pc:picChg>
      </pc:sldChg>
      <pc:sldChg chg="modSp mod">
        <pc:chgData name="Gian Duri Stalvies" userId="21ee7bc7d796d7fa" providerId="LiveId" clId="{C08AAE17-0D30-4ECF-A85D-3101CD42B18D}" dt="2024-05-15T09:35:05.130" v="3352" actId="1035"/>
        <pc:sldMkLst>
          <pc:docMk/>
          <pc:sldMk cId="3448228237" sldId="320"/>
        </pc:sldMkLst>
        <pc:spChg chg="mod">
          <ac:chgData name="Gian Duri Stalvies" userId="21ee7bc7d796d7fa" providerId="LiveId" clId="{C08AAE17-0D30-4ECF-A85D-3101CD42B18D}" dt="2024-05-15T09:34:00.953" v="3222" actId="1038"/>
          <ac:spMkLst>
            <pc:docMk/>
            <pc:sldMk cId="3448228237" sldId="320"/>
            <ac:spMk id="5" creationId="{4A917937-EC3C-B389-FADC-D8E858525972}"/>
          </ac:spMkLst>
        </pc:spChg>
        <pc:spChg chg="mod">
          <ac:chgData name="Gian Duri Stalvies" userId="21ee7bc7d796d7fa" providerId="LiveId" clId="{C08AAE17-0D30-4ECF-A85D-3101CD42B18D}" dt="2024-05-15T09:33:35.897" v="3180" actId="6549"/>
          <ac:spMkLst>
            <pc:docMk/>
            <pc:sldMk cId="3448228237" sldId="320"/>
            <ac:spMk id="6" creationId="{76E1759B-3071-0C34-29D4-9DF0A43E74B1}"/>
          </ac:spMkLst>
        </pc:spChg>
        <pc:picChg chg="mod">
          <ac:chgData name="Gian Duri Stalvies" userId="21ee7bc7d796d7fa" providerId="LiveId" clId="{C08AAE17-0D30-4ECF-A85D-3101CD42B18D}" dt="2024-05-15T09:34:51.080" v="3330" actId="1037"/>
          <ac:picMkLst>
            <pc:docMk/>
            <pc:sldMk cId="3448228237" sldId="320"/>
            <ac:picMk id="11" creationId="{01AB209A-C9D1-0BB6-8B7B-015DF9ED8FA9}"/>
          </ac:picMkLst>
        </pc:picChg>
        <pc:picChg chg="mod ord">
          <ac:chgData name="Gian Duri Stalvies" userId="21ee7bc7d796d7fa" providerId="LiveId" clId="{C08AAE17-0D30-4ECF-A85D-3101CD42B18D}" dt="2024-05-15T09:34:56.159" v="3331" actId="14100"/>
          <ac:picMkLst>
            <pc:docMk/>
            <pc:sldMk cId="3448228237" sldId="320"/>
            <ac:picMk id="14" creationId="{23BA6FD6-2126-817C-7A16-690EAC6B0695}"/>
          </ac:picMkLst>
        </pc:picChg>
        <pc:picChg chg="mod">
          <ac:chgData name="Gian Duri Stalvies" userId="21ee7bc7d796d7fa" providerId="LiveId" clId="{C08AAE17-0D30-4ECF-A85D-3101CD42B18D}" dt="2024-05-15T09:35:05.130" v="3352" actId="1035"/>
          <ac:picMkLst>
            <pc:docMk/>
            <pc:sldMk cId="3448228237" sldId="320"/>
            <ac:picMk id="16" creationId="{6CED8CD2-A9EE-0B30-227C-BE81E750C401}"/>
          </ac:picMkLst>
        </pc:picChg>
      </pc:sldChg>
      <pc:sldChg chg="modSp mod">
        <pc:chgData name="Gian Duri Stalvies" userId="21ee7bc7d796d7fa" providerId="LiveId" clId="{C08AAE17-0D30-4ECF-A85D-3101CD42B18D}" dt="2024-05-15T09:46:02.709" v="3534" actId="6549"/>
        <pc:sldMkLst>
          <pc:docMk/>
          <pc:sldMk cId="404788719" sldId="321"/>
        </pc:sldMkLst>
        <pc:spChg chg="mod">
          <ac:chgData name="Gian Duri Stalvies" userId="21ee7bc7d796d7fa" providerId="LiveId" clId="{C08AAE17-0D30-4ECF-A85D-3101CD42B18D}" dt="2024-05-15T09:42:35.617" v="3367" actId="27636"/>
          <ac:spMkLst>
            <pc:docMk/>
            <pc:sldMk cId="404788719" sldId="321"/>
            <ac:spMk id="3" creationId="{2CD6EDD6-C4C9-3D0E-EA02-39E62F386DEC}"/>
          </ac:spMkLst>
        </pc:spChg>
        <pc:spChg chg="mod ord">
          <ac:chgData name="Gian Duri Stalvies" userId="21ee7bc7d796d7fa" providerId="LiveId" clId="{C08AAE17-0D30-4ECF-A85D-3101CD42B18D}" dt="2024-05-15T09:45:36.277" v="3529" actId="1038"/>
          <ac:spMkLst>
            <pc:docMk/>
            <pc:sldMk cId="404788719" sldId="321"/>
            <ac:spMk id="5" creationId="{4A917937-EC3C-B389-FADC-D8E858525972}"/>
          </ac:spMkLst>
        </pc:spChg>
        <pc:spChg chg="mod">
          <ac:chgData name="Gian Duri Stalvies" userId="21ee7bc7d796d7fa" providerId="LiveId" clId="{C08AAE17-0D30-4ECF-A85D-3101CD42B18D}" dt="2024-05-15T09:46:02.709" v="3534" actId="6549"/>
          <ac:spMkLst>
            <pc:docMk/>
            <pc:sldMk cId="404788719" sldId="321"/>
            <ac:spMk id="8" creationId="{D171BA30-A668-ACF2-6ADC-DA488DE85329}"/>
          </ac:spMkLst>
        </pc:spChg>
        <pc:picChg chg="mod">
          <ac:chgData name="Gian Duri Stalvies" userId="21ee7bc7d796d7fa" providerId="LiveId" clId="{C08AAE17-0D30-4ECF-A85D-3101CD42B18D}" dt="2024-05-15T09:44:41.198" v="3472" actId="14100"/>
          <ac:picMkLst>
            <pc:docMk/>
            <pc:sldMk cId="404788719" sldId="321"/>
            <ac:picMk id="10" creationId="{8037DA58-1CA0-EFC4-2B80-BFF171FCD4A8}"/>
          </ac:picMkLst>
        </pc:picChg>
        <pc:picChg chg="mod">
          <ac:chgData name="Gian Duri Stalvies" userId="21ee7bc7d796d7fa" providerId="LiveId" clId="{C08AAE17-0D30-4ECF-A85D-3101CD42B18D}" dt="2024-05-15T09:45:09.771" v="3509" actId="14100"/>
          <ac:picMkLst>
            <pc:docMk/>
            <pc:sldMk cId="404788719" sldId="321"/>
            <ac:picMk id="13" creationId="{973D6252-3009-1F91-2971-ED5D71F0D030}"/>
          </ac:picMkLst>
        </pc:picChg>
      </pc:sldChg>
      <pc:sldChg chg="modSp mod">
        <pc:chgData name="Gian Duri Stalvies" userId="21ee7bc7d796d7fa" providerId="LiveId" clId="{C08AAE17-0D30-4ECF-A85D-3101CD42B18D}" dt="2024-05-15T09:51:22.292" v="3689" actId="14100"/>
        <pc:sldMkLst>
          <pc:docMk/>
          <pc:sldMk cId="3894595630" sldId="322"/>
        </pc:sldMkLst>
        <pc:spChg chg="mod">
          <ac:chgData name="Gian Duri Stalvies" userId="21ee7bc7d796d7fa" providerId="LiveId" clId="{C08AAE17-0D30-4ECF-A85D-3101CD42B18D}" dt="2024-05-15T09:49:13.157" v="3620" actId="1037"/>
          <ac:spMkLst>
            <pc:docMk/>
            <pc:sldMk cId="3894595630" sldId="322"/>
            <ac:spMk id="5" creationId="{4A917937-EC3C-B389-FADC-D8E858525972}"/>
          </ac:spMkLst>
        </pc:spChg>
        <pc:spChg chg="mod">
          <ac:chgData name="Gian Duri Stalvies" userId="21ee7bc7d796d7fa" providerId="LiveId" clId="{C08AAE17-0D30-4ECF-A85D-3101CD42B18D}" dt="2024-05-15T09:50:21.492" v="3649" actId="6549"/>
          <ac:spMkLst>
            <pc:docMk/>
            <pc:sldMk cId="3894595630" sldId="322"/>
            <ac:spMk id="6" creationId="{CD3431AE-832B-47BF-0BFA-2D77CFF0CDDA}"/>
          </ac:spMkLst>
        </pc:spChg>
        <pc:picChg chg="mod">
          <ac:chgData name="Gian Duri Stalvies" userId="21ee7bc7d796d7fa" providerId="LiveId" clId="{C08AAE17-0D30-4ECF-A85D-3101CD42B18D}" dt="2024-05-15T09:51:22.292" v="3689" actId="14100"/>
          <ac:picMkLst>
            <pc:docMk/>
            <pc:sldMk cId="3894595630" sldId="322"/>
            <ac:picMk id="14" creationId="{C9801E89-18AE-4340-E653-4EA854B682BB}"/>
          </ac:picMkLst>
        </pc:picChg>
        <pc:picChg chg="mod">
          <ac:chgData name="Gian Duri Stalvies" userId="21ee7bc7d796d7fa" providerId="LiveId" clId="{C08AAE17-0D30-4ECF-A85D-3101CD42B18D}" dt="2024-05-15T09:51:02.723" v="3687" actId="1038"/>
          <ac:picMkLst>
            <pc:docMk/>
            <pc:sldMk cId="3894595630" sldId="322"/>
            <ac:picMk id="16" creationId="{22336246-5D13-60E0-7E73-5EAEF47C17C8}"/>
          </ac:picMkLst>
        </pc:picChg>
      </pc:sldChg>
      <pc:sldChg chg="modSp mod">
        <pc:chgData name="Gian Duri Stalvies" userId="21ee7bc7d796d7fa" providerId="LiveId" clId="{C08AAE17-0D30-4ECF-A85D-3101CD42B18D}" dt="2024-05-15T11:43:50.279" v="8216" actId="14100"/>
        <pc:sldMkLst>
          <pc:docMk/>
          <pc:sldMk cId="3446715485" sldId="323"/>
        </pc:sldMkLst>
        <pc:spChg chg="mod">
          <ac:chgData name="Gian Duri Stalvies" userId="21ee7bc7d796d7fa" providerId="LiveId" clId="{C08AAE17-0D30-4ECF-A85D-3101CD42B18D}" dt="2024-05-15T09:54:22.773" v="3768" actId="1035"/>
          <ac:spMkLst>
            <pc:docMk/>
            <pc:sldMk cId="3446715485" sldId="323"/>
            <ac:spMk id="5" creationId="{4A917937-EC3C-B389-FADC-D8E858525972}"/>
          </ac:spMkLst>
        </pc:spChg>
        <pc:spChg chg="mod">
          <ac:chgData name="Gian Duri Stalvies" userId="21ee7bc7d796d7fa" providerId="LiveId" clId="{C08AAE17-0D30-4ECF-A85D-3101CD42B18D}" dt="2024-05-15T11:43:50.279" v="8216" actId="14100"/>
          <ac:spMkLst>
            <pc:docMk/>
            <pc:sldMk cId="3446715485" sldId="323"/>
            <ac:spMk id="6" creationId="{250A3E69-8FBA-45D7-934B-8749ECCCABF1}"/>
          </ac:spMkLst>
        </pc:spChg>
        <pc:picChg chg="mod">
          <ac:chgData name="Gian Duri Stalvies" userId="21ee7bc7d796d7fa" providerId="LiveId" clId="{C08AAE17-0D30-4ECF-A85D-3101CD42B18D}" dt="2024-05-15T09:56:44.726" v="3870" actId="14100"/>
          <ac:picMkLst>
            <pc:docMk/>
            <pc:sldMk cId="3446715485" sldId="323"/>
            <ac:picMk id="10" creationId="{01310B28-E800-3B1F-9F9C-DE3F6DC61014}"/>
          </ac:picMkLst>
        </pc:picChg>
        <pc:picChg chg="mod">
          <ac:chgData name="Gian Duri Stalvies" userId="21ee7bc7d796d7fa" providerId="LiveId" clId="{C08AAE17-0D30-4ECF-A85D-3101CD42B18D}" dt="2024-05-15T09:56:36.708" v="3869" actId="1037"/>
          <ac:picMkLst>
            <pc:docMk/>
            <pc:sldMk cId="3446715485" sldId="323"/>
            <ac:picMk id="12" creationId="{4F2E62D4-E8B0-AA2E-1B10-18C6626F056C}"/>
          </ac:picMkLst>
        </pc:picChg>
      </pc:sldChg>
      <pc:sldChg chg="addSp delSp modSp mod">
        <pc:chgData name="Gian Duri Stalvies" userId="21ee7bc7d796d7fa" providerId="LiveId" clId="{C08AAE17-0D30-4ECF-A85D-3101CD42B18D}" dt="2024-05-15T10:02:36.866" v="4106" actId="1037"/>
        <pc:sldMkLst>
          <pc:docMk/>
          <pc:sldMk cId="4080909348" sldId="324"/>
        </pc:sldMkLst>
        <pc:spChg chg="mod">
          <ac:chgData name="Gian Duri Stalvies" userId="21ee7bc7d796d7fa" providerId="LiveId" clId="{C08AAE17-0D30-4ECF-A85D-3101CD42B18D}" dt="2024-05-15T09:58:23.129" v="3924" actId="14100"/>
          <ac:spMkLst>
            <pc:docMk/>
            <pc:sldMk cId="4080909348" sldId="324"/>
            <ac:spMk id="5" creationId="{4A917937-EC3C-B389-FADC-D8E858525972}"/>
          </ac:spMkLst>
        </pc:spChg>
        <pc:spChg chg="mod">
          <ac:chgData name="Gian Duri Stalvies" userId="21ee7bc7d796d7fa" providerId="LiveId" clId="{C08AAE17-0D30-4ECF-A85D-3101CD42B18D}" dt="2024-05-15T09:59:39.763" v="3977" actId="14100"/>
          <ac:spMkLst>
            <pc:docMk/>
            <pc:sldMk cId="4080909348" sldId="324"/>
            <ac:spMk id="6" creationId="{C52CAEAB-8C00-03C9-0279-088CB007639C}"/>
          </ac:spMkLst>
        </pc:spChg>
        <pc:spChg chg="add del mod">
          <ac:chgData name="Gian Duri Stalvies" userId="21ee7bc7d796d7fa" providerId="LiveId" clId="{C08AAE17-0D30-4ECF-A85D-3101CD42B18D}" dt="2024-05-15T10:02:16.449" v="3994" actId="478"/>
          <ac:spMkLst>
            <pc:docMk/>
            <pc:sldMk cId="4080909348" sldId="324"/>
            <ac:spMk id="7" creationId="{25720D72-1A52-A420-4A79-D84CCF5147E0}"/>
          </ac:spMkLst>
        </pc:spChg>
        <pc:picChg chg="add mod">
          <ac:chgData name="Gian Duri Stalvies" userId="21ee7bc7d796d7fa" providerId="LiveId" clId="{C08AAE17-0D30-4ECF-A85D-3101CD42B18D}" dt="2024-05-15T10:02:36.866" v="4106" actId="1037"/>
          <ac:picMkLst>
            <pc:docMk/>
            <pc:sldMk cId="4080909348" sldId="324"/>
            <ac:picMk id="9" creationId="{4CE28DF4-FA0D-C170-75D0-879BDF471B36}"/>
          </ac:picMkLst>
        </pc:picChg>
        <pc:picChg chg="del mod">
          <ac:chgData name="Gian Duri Stalvies" userId="21ee7bc7d796d7fa" providerId="LiveId" clId="{C08AAE17-0D30-4ECF-A85D-3101CD42B18D}" dt="2024-05-15T10:02:12.995" v="3993" actId="478"/>
          <ac:picMkLst>
            <pc:docMk/>
            <pc:sldMk cId="4080909348" sldId="324"/>
            <ac:picMk id="11" creationId="{09DA2EA3-ABFC-CFA4-AF47-3BAE277E4BF8}"/>
          </ac:picMkLst>
        </pc:picChg>
        <pc:picChg chg="mod ord">
          <ac:chgData name="Gian Duri Stalvies" userId="21ee7bc7d796d7fa" providerId="LiveId" clId="{C08AAE17-0D30-4ECF-A85D-3101CD42B18D}" dt="2024-05-15T10:00:09.428" v="3992" actId="14100"/>
          <ac:picMkLst>
            <pc:docMk/>
            <pc:sldMk cId="4080909348" sldId="324"/>
            <ac:picMk id="14" creationId="{A560FBEA-2A31-952B-84FB-6EB7BF30076D}"/>
          </ac:picMkLst>
        </pc:picChg>
      </pc:sldChg>
      <pc:sldChg chg="modSp mod">
        <pc:chgData name="Gian Duri Stalvies" userId="21ee7bc7d796d7fa" providerId="LiveId" clId="{C08AAE17-0D30-4ECF-A85D-3101CD42B18D}" dt="2024-05-15T10:06:45.763" v="4243" actId="14100"/>
        <pc:sldMkLst>
          <pc:docMk/>
          <pc:sldMk cId="1928213611" sldId="325"/>
        </pc:sldMkLst>
        <pc:spChg chg="mod">
          <ac:chgData name="Gian Duri Stalvies" userId="21ee7bc7d796d7fa" providerId="LiveId" clId="{C08AAE17-0D30-4ECF-A85D-3101CD42B18D}" dt="2024-05-15T10:06:21.021" v="4193" actId="1037"/>
          <ac:spMkLst>
            <pc:docMk/>
            <pc:sldMk cId="1928213611" sldId="325"/>
            <ac:spMk id="5" creationId="{4A917937-EC3C-B389-FADC-D8E858525972}"/>
          </ac:spMkLst>
        </pc:spChg>
        <pc:spChg chg="mod">
          <ac:chgData name="Gian Duri Stalvies" userId="21ee7bc7d796d7fa" providerId="LiveId" clId="{C08AAE17-0D30-4ECF-A85D-3101CD42B18D}" dt="2024-05-15T10:06:09.157" v="4175" actId="14100"/>
          <ac:spMkLst>
            <pc:docMk/>
            <pc:sldMk cId="1928213611" sldId="325"/>
            <ac:spMk id="6" creationId="{1361C556-9DEE-D4D1-1DF8-A2B713F62EAE}"/>
          </ac:spMkLst>
        </pc:spChg>
        <pc:picChg chg="mod">
          <ac:chgData name="Gian Duri Stalvies" userId="21ee7bc7d796d7fa" providerId="LiveId" clId="{C08AAE17-0D30-4ECF-A85D-3101CD42B18D}" dt="2024-05-15T10:06:45.763" v="4243" actId="14100"/>
          <ac:picMkLst>
            <pc:docMk/>
            <pc:sldMk cId="1928213611" sldId="325"/>
            <ac:picMk id="10" creationId="{68533B21-7A55-CADA-D173-1F5D5945A62F}"/>
          </ac:picMkLst>
        </pc:picChg>
        <pc:picChg chg="mod">
          <ac:chgData name="Gian Duri Stalvies" userId="21ee7bc7d796d7fa" providerId="LiveId" clId="{C08AAE17-0D30-4ECF-A85D-3101CD42B18D}" dt="2024-05-15T10:06:38.573" v="4242" actId="1038"/>
          <ac:picMkLst>
            <pc:docMk/>
            <pc:sldMk cId="1928213611" sldId="325"/>
            <ac:picMk id="13" creationId="{10CFC293-BD54-54FF-5E2B-FAACC6106170}"/>
          </ac:picMkLst>
        </pc:picChg>
      </pc:sldChg>
      <pc:sldChg chg="modSp mod">
        <pc:chgData name="Gian Duri Stalvies" userId="21ee7bc7d796d7fa" providerId="LiveId" clId="{C08AAE17-0D30-4ECF-A85D-3101CD42B18D}" dt="2024-05-15T10:10:57.895" v="4396" actId="166"/>
        <pc:sldMkLst>
          <pc:docMk/>
          <pc:sldMk cId="691746382" sldId="326"/>
        </pc:sldMkLst>
        <pc:spChg chg="mod">
          <ac:chgData name="Gian Duri Stalvies" userId="21ee7bc7d796d7fa" providerId="LiveId" clId="{C08AAE17-0D30-4ECF-A85D-3101CD42B18D}" dt="2024-05-15T10:09:16.488" v="4350" actId="1035"/>
          <ac:spMkLst>
            <pc:docMk/>
            <pc:sldMk cId="691746382" sldId="326"/>
            <ac:spMk id="5" creationId="{4A917937-EC3C-B389-FADC-D8E858525972}"/>
          </ac:spMkLst>
        </pc:spChg>
        <pc:spChg chg="mod">
          <ac:chgData name="Gian Duri Stalvies" userId="21ee7bc7d796d7fa" providerId="LiveId" clId="{C08AAE17-0D30-4ECF-A85D-3101CD42B18D}" dt="2024-05-15T10:10:30.137" v="4354" actId="14100"/>
          <ac:spMkLst>
            <pc:docMk/>
            <pc:sldMk cId="691746382" sldId="326"/>
            <ac:spMk id="6" creationId="{1A13FF62-4538-725F-5B28-6AB29BD29D2B}"/>
          </ac:spMkLst>
        </pc:spChg>
        <pc:picChg chg="mod">
          <ac:chgData name="Gian Duri Stalvies" userId="21ee7bc7d796d7fa" providerId="LiveId" clId="{C08AAE17-0D30-4ECF-A85D-3101CD42B18D}" dt="2024-05-15T10:10:50.596" v="4395" actId="14100"/>
          <ac:picMkLst>
            <pc:docMk/>
            <pc:sldMk cId="691746382" sldId="326"/>
            <ac:picMk id="11" creationId="{CBD5112E-3044-D8B8-E0B6-D51C07327B60}"/>
          </ac:picMkLst>
        </pc:picChg>
        <pc:picChg chg="mod ord">
          <ac:chgData name="Gian Duri Stalvies" userId="21ee7bc7d796d7fa" providerId="LiveId" clId="{C08AAE17-0D30-4ECF-A85D-3101CD42B18D}" dt="2024-05-15T10:10:57.895" v="4396" actId="166"/>
          <ac:picMkLst>
            <pc:docMk/>
            <pc:sldMk cId="691746382" sldId="326"/>
            <ac:picMk id="14" creationId="{8424382B-929A-9EFC-C782-FDFF69EF8F35}"/>
          </ac:picMkLst>
        </pc:picChg>
      </pc:sldChg>
      <pc:sldChg chg="modSp mod">
        <pc:chgData name="Gian Duri Stalvies" userId="21ee7bc7d796d7fa" providerId="LiveId" clId="{C08AAE17-0D30-4ECF-A85D-3101CD42B18D}" dt="2024-05-15T11:46:46.866" v="8232" actId="12"/>
        <pc:sldMkLst>
          <pc:docMk/>
          <pc:sldMk cId="2591467542" sldId="327"/>
        </pc:sldMkLst>
        <pc:spChg chg="mod">
          <ac:chgData name="Gian Duri Stalvies" userId="21ee7bc7d796d7fa" providerId="LiveId" clId="{C08AAE17-0D30-4ECF-A85D-3101CD42B18D}" dt="2024-05-15T10:12:40.181" v="4459" actId="1035"/>
          <ac:spMkLst>
            <pc:docMk/>
            <pc:sldMk cId="2591467542" sldId="327"/>
            <ac:spMk id="5" creationId="{4A917937-EC3C-B389-FADC-D8E858525972}"/>
          </ac:spMkLst>
        </pc:spChg>
        <pc:spChg chg="mod">
          <ac:chgData name="Gian Duri Stalvies" userId="21ee7bc7d796d7fa" providerId="LiveId" clId="{C08AAE17-0D30-4ECF-A85D-3101CD42B18D}" dt="2024-05-15T11:46:46.866" v="8232" actId="12"/>
          <ac:spMkLst>
            <pc:docMk/>
            <pc:sldMk cId="2591467542" sldId="327"/>
            <ac:spMk id="6" creationId="{A25732F2-FC0B-B240-C91E-20EAE3655B4F}"/>
          </ac:spMkLst>
        </pc:spChg>
        <pc:picChg chg="mod ord">
          <ac:chgData name="Gian Duri Stalvies" userId="21ee7bc7d796d7fa" providerId="LiveId" clId="{C08AAE17-0D30-4ECF-A85D-3101CD42B18D}" dt="2024-05-15T11:45:57.023" v="8227" actId="167"/>
          <ac:picMkLst>
            <pc:docMk/>
            <pc:sldMk cId="2591467542" sldId="327"/>
            <ac:picMk id="10" creationId="{FC8D8EBB-80E8-96A0-C587-968038E52809}"/>
          </ac:picMkLst>
        </pc:picChg>
      </pc:sldChg>
      <pc:sldChg chg="addSp delSp modSp mod">
        <pc:chgData name="Gian Duri Stalvies" userId="21ee7bc7d796d7fa" providerId="LiveId" clId="{C08AAE17-0D30-4ECF-A85D-3101CD42B18D}" dt="2024-05-15T10:26:29.172" v="4789" actId="14100"/>
        <pc:sldMkLst>
          <pc:docMk/>
          <pc:sldMk cId="646693441" sldId="328"/>
        </pc:sldMkLst>
        <pc:spChg chg="mod">
          <ac:chgData name="Gian Duri Stalvies" userId="21ee7bc7d796d7fa" providerId="LiveId" clId="{C08AAE17-0D30-4ECF-A85D-3101CD42B18D}" dt="2024-05-15T10:24:32.981" v="4777" actId="1037"/>
          <ac:spMkLst>
            <pc:docMk/>
            <pc:sldMk cId="646693441" sldId="328"/>
            <ac:spMk id="5" creationId="{4A917937-EC3C-B389-FADC-D8E858525972}"/>
          </ac:spMkLst>
        </pc:spChg>
        <pc:spChg chg="mod">
          <ac:chgData name="Gian Duri Stalvies" userId="21ee7bc7d796d7fa" providerId="LiveId" clId="{C08AAE17-0D30-4ECF-A85D-3101CD42B18D}" dt="2024-05-15T10:26:05.570" v="4788" actId="14100"/>
          <ac:spMkLst>
            <pc:docMk/>
            <pc:sldMk cId="646693441" sldId="328"/>
            <ac:spMk id="6" creationId="{6F58049C-7D44-4B4D-0FBB-21FAC51943F4}"/>
          </ac:spMkLst>
        </pc:spChg>
        <pc:spChg chg="add del mod">
          <ac:chgData name="Gian Duri Stalvies" userId="21ee7bc7d796d7fa" providerId="LiveId" clId="{C08AAE17-0D30-4ECF-A85D-3101CD42B18D}" dt="2024-05-15T10:24:01.579" v="4757" actId="478"/>
          <ac:spMkLst>
            <pc:docMk/>
            <pc:sldMk cId="646693441" sldId="328"/>
            <ac:spMk id="10" creationId="{4F49AD1C-D244-168A-F9A2-ACFE906803AD}"/>
          </ac:spMkLst>
        </pc:spChg>
        <pc:picChg chg="add mod">
          <ac:chgData name="Gian Duri Stalvies" userId="21ee7bc7d796d7fa" providerId="LiveId" clId="{C08AAE17-0D30-4ECF-A85D-3101CD42B18D}" dt="2024-05-15T10:24:10.660" v="4758" actId="14100"/>
          <ac:picMkLst>
            <pc:docMk/>
            <pc:sldMk cId="646693441" sldId="328"/>
            <ac:picMk id="7" creationId="{202B2670-47E6-501A-AD54-D87EDF611180}"/>
          </ac:picMkLst>
        </pc:picChg>
        <pc:picChg chg="del mod ord">
          <ac:chgData name="Gian Duri Stalvies" userId="21ee7bc7d796d7fa" providerId="LiveId" clId="{C08AAE17-0D30-4ECF-A85D-3101CD42B18D}" dt="2024-05-15T10:23:49.201" v="4727" actId="478"/>
          <ac:picMkLst>
            <pc:docMk/>
            <pc:sldMk cId="646693441" sldId="328"/>
            <ac:picMk id="9" creationId="{0C8D1174-74C5-6B99-7BAF-00C92B0DED34}"/>
          </ac:picMkLst>
        </pc:picChg>
        <pc:picChg chg="mod">
          <ac:chgData name="Gian Duri Stalvies" userId="21ee7bc7d796d7fa" providerId="LiveId" clId="{C08AAE17-0D30-4ECF-A85D-3101CD42B18D}" dt="2024-05-15T10:26:29.172" v="4789" actId="14100"/>
          <ac:picMkLst>
            <pc:docMk/>
            <pc:sldMk cId="646693441" sldId="328"/>
            <ac:picMk id="12" creationId="{B6030CD5-BF59-9E79-44D8-8DA2C93B3514}"/>
          </ac:picMkLst>
        </pc:picChg>
      </pc:sldChg>
      <pc:sldChg chg="addSp delSp modSp mod">
        <pc:chgData name="Gian Duri Stalvies" userId="21ee7bc7d796d7fa" providerId="LiveId" clId="{C08AAE17-0D30-4ECF-A85D-3101CD42B18D}" dt="2024-05-23T06:55:24.488" v="8243" actId="12"/>
        <pc:sldMkLst>
          <pc:docMk/>
          <pc:sldMk cId="2818540018" sldId="329"/>
        </pc:sldMkLst>
        <pc:spChg chg="mod">
          <ac:chgData name="Gian Duri Stalvies" userId="21ee7bc7d796d7fa" providerId="LiveId" clId="{C08AAE17-0D30-4ECF-A85D-3101CD42B18D}" dt="2024-05-15T10:30:11.127" v="4925" actId="1038"/>
          <ac:spMkLst>
            <pc:docMk/>
            <pc:sldMk cId="2818540018" sldId="329"/>
            <ac:spMk id="5" creationId="{4A917937-EC3C-B389-FADC-D8E858525972}"/>
          </ac:spMkLst>
        </pc:spChg>
        <pc:spChg chg="mod">
          <ac:chgData name="Gian Duri Stalvies" userId="21ee7bc7d796d7fa" providerId="LiveId" clId="{C08AAE17-0D30-4ECF-A85D-3101CD42B18D}" dt="2024-05-23T06:55:24.488" v="8243" actId="12"/>
          <ac:spMkLst>
            <pc:docMk/>
            <pc:sldMk cId="2818540018" sldId="329"/>
            <ac:spMk id="6" creationId="{0FA4B210-58F3-3255-0198-9AD803470528}"/>
          </ac:spMkLst>
        </pc:spChg>
        <pc:spChg chg="add del mod">
          <ac:chgData name="Gian Duri Stalvies" userId="21ee7bc7d796d7fa" providerId="LiveId" clId="{C08AAE17-0D30-4ECF-A85D-3101CD42B18D}" dt="2024-05-15T10:31:39.329" v="4930" actId="478"/>
          <ac:spMkLst>
            <pc:docMk/>
            <pc:sldMk cId="2818540018" sldId="329"/>
            <ac:spMk id="9" creationId="{5C4E0487-6FFB-71CD-01FB-EB53D8A6D947}"/>
          </ac:spMkLst>
        </pc:spChg>
        <pc:picChg chg="add mod">
          <ac:chgData name="Gian Duri Stalvies" userId="21ee7bc7d796d7fa" providerId="LiveId" clId="{C08AAE17-0D30-4ECF-A85D-3101CD42B18D}" dt="2024-05-15T10:32:25.439" v="4974" actId="14100"/>
          <ac:picMkLst>
            <pc:docMk/>
            <pc:sldMk cId="2818540018" sldId="329"/>
            <ac:picMk id="7" creationId="{A9D2D9F8-AC74-0503-0E52-220C9EEF98FE}"/>
          </ac:picMkLst>
        </pc:picChg>
        <pc:picChg chg="del">
          <ac:chgData name="Gian Duri Stalvies" userId="21ee7bc7d796d7fa" providerId="LiveId" clId="{C08AAE17-0D30-4ECF-A85D-3101CD42B18D}" dt="2024-05-15T10:31:34" v="4929" actId="478"/>
          <ac:picMkLst>
            <pc:docMk/>
            <pc:sldMk cId="2818540018" sldId="329"/>
            <ac:picMk id="11" creationId="{46D600C8-540A-FB65-C539-AD8B174D0CD8}"/>
          </ac:picMkLst>
        </pc:picChg>
        <pc:picChg chg="mod">
          <ac:chgData name="Gian Duri Stalvies" userId="21ee7bc7d796d7fa" providerId="LiveId" clId="{C08AAE17-0D30-4ECF-A85D-3101CD42B18D}" dt="2024-05-15T10:32:18.670" v="4973" actId="14100"/>
          <ac:picMkLst>
            <pc:docMk/>
            <pc:sldMk cId="2818540018" sldId="329"/>
            <ac:picMk id="14" creationId="{B2805FBC-272B-6D71-77A2-AF4E616B171D}"/>
          </ac:picMkLst>
        </pc:picChg>
      </pc:sldChg>
      <pc:sldChg chg="modSp mod">
        <pc:chgData name="Gian Duri Stalvies" userId="21ee7bc7d796d7fa" providerId="LiveId" clId="{C08AAE17-0D30-4ECF-A85D-3101CD42B18D}" dt="2024-05-15T10:37:17.097" v="5085" actId="1036"/>
        <pc:sldMkLst>
          <pc:docMk/>
          <pc:sldMk cId="2127901796" sldId="330"/>
        </pc:sldMkLst>
        <pc:spChg chg="mod">
          <ac:chgData name="Gian Duri Stalvies" userId="21ee7bc7d796d7fa" providerId="LiveId" clId="{C08AAE17-0D30-4ECF-A85D-3101CD42B18D}" dt="2024-05-15T10:35:11.320" v="5051" actId="1035"/>
          <ac:spMkLst>
            <pc:docMk/>
            <pc:sldMk cId="2127901796" sldId="330"/>
            <ac:spMk id="5" creationId="{4A917937-EC3C-B389-FADC-D8E858525972}"/>
          </ac:spMkLst>
        </pc:spChg>
        <pc:spChg chg="mod">
          <ac:chgData name="Gian Duri Stalvies" userId="21ee7bc7d796d7fa" providerId="LiveId" clId="{C08AAE17-0D30-4ECF-A85D-3101CD42B18D}" dt="2024-05-15T10:37:17.097" v="5085" actId="1036"/>
          <ac:spMkLst>
            <pc:docMk/>
            <pc:sldMk cId="2127901796" sldId="330"/>
            <ac:spMk id="6" creationId="{9901D481-45AC-3372-2D40-4BD0EE5F1634}"/>
          </ac:spMkLst>
        </pc:spChg>
        <pc:picChg chg="mod">
          <ac:chgData name="Gian Duri Stalvies" userId="21ee7bc7d796d7fa" providerId="LiveId" clId="{C08AAE17-0D30-4ECF-A85D-3101CD42B18D}" dt="2024-05-15T10:36:41.517" v="5066" actId="14100"/>
          <ac:picMkLst>
            <pc:docMk/>
            <pc:sldMk cId="2127901796" sldId="330"/>
            <ac:picMk id="10" creationId="{DEE97E60-721E-32E0-6222-BD45968C54A9}"/>
          </ac:picMkLst>
        </pc:picChg>
      </pc:sldChg>
      <pc:sldChg chg="modSp mod">
        <pc:chgData name="Gian Duri Stalvies" userId="21ee7bc7d796d7fa" providerId="LiveId" clId="{C08AAE17-0D30-4ECF-A85D-3101CD42B18D}" dt="2024-05-15T10:38:22.641" v="5133" actId="1037"/>
        <pc:sldMkLst>
          <pc:docMk/>
          <pc:sldMk cId="4106937348" sldId="331"/>
        </pc:sldMkLst>
        <pc:spChg chg="mod">
          <ac:chgData name="Gian Duri Stalvies" userId="21ee7bc7d796d7fa" providerId="LiveId" clId="{C08AAE17-0D30-4ECF-A85D-3101CD42B18D}" dt="2024-05-15T10:37:50.249" v="5093" actId="27636"/>
          <ac:spMkLst>
            <pc:docMk/>
            <pc:sldMk cId="4106937348" sldId="331"/>
            <ac:spMk id="3" creationId="{2CD6EDD6-C4C9-3D0E-EA02-39E62F386DEC}"/>
          </ac:spMkLst>
        </pc:spChg>
        <pc:spChg chg="mod">
          <ac:chgData name="Gian Duri Stalvies" userId="21ee7bc7d796d7fa" providerId="LiveId" clId="{C08AAE17-0D30-4ECF-A85D-3101CD42B18D}" dt="2024-05-15T10:37:54.251" v="5095" actId="14100"/>
          <ac:spMkLst>
            <pc:docMk/>
            <pc:sldMk cId="4106937348" sldId="331"/>
            <ac:spMk id="5" creationId="{4A917937-EC3C-B389-FADC-D8E858525972}"/>
          </ac:spMkLst>
        </pc:spChg>
        <pc:spChg chg="mod">
          <ac:chgData name="Gian Duri Stalvies" userId="21ee7bc7d796d7fa" providerId="LiveId" clId="{C08AAE17-0D30-4ECF-A85D-3101CD42B18D}" dt="2024-05-15T10:38:10.369" v="5098" actId="14100"/>
          <ac:spMkLst>
            <pc:docMk/>
            <pc:sldMk cId="4106937348" sldId="331"/>
            <ac:spMk id="6" creationId="{9901D481-45AC-3372-2D40-4BD0EE5F1634}"/>
          </ac:spMkLst>
        </pc:spChg>
        <pc:picChg chg="mod">
          <ac:chgData name="Gian Duri Stalvies" userId="21ee7bc7d796d7fa" providerId="LiveId" clId="{C08AAE17-0D30-4ECF-A85D-3101CD42B18D}" dt="2024-05-15T10:38:22.641" v="5133" actId="1037"/>
          <ac:picMkLst>
            <pc:docMk/>
            <pc:sldMk cId="4106937348" sldId="331"/>
            <ac:picMk id="9" creationId="{93F14665-B811-0C97-02E3-190537ABCDF6}"/>
          </ac:picMkLst>
        </pc:picChg>
      </pc:sldChg>
      <pc:sldChg chg="addSp delSp modSp mod">
        <pc:chgData name="Gian Duri Stalvies" userId="21ee7bc7d796d7fa" providerId="LiveId" clId="{C08AAE17-0D30-4ECF-A85D-3101CD42B18D}" dt="2024-05-15T11:13:53.960" v="6645" actId="1036"/>
        <pc:sldMkLst>
          <pc:docMk/>
          <pc:sldMk cId="3454424682" sldId="332"/>
        </pc:sldMkLst>
        <pc:spChg chg="del">
          <ac:chgData name="Gian Duri Stalvies" userId="21ee7bc7d796d7fa" providerId="LiveId" clId="{C08AAE17-0D30-4ECF-A85D-3101CD42B18D}" dt="2024-05-15T11:05:05.064" v="5989" actId="478"/>
          <ac:spMkLst>
            <pc:docMk/>
            <pc:sldMk cId="3454424682" sldId="332"/>
            <ac:spMk id="3" creationId="{2CD6EDD6-C4C9-3D0E-EA02-39E62F386DEC}"/>
          </ac:spMkLst>
        </pc:spChg>
        <pc:spChg chg="mod">
          <ac:chgData name="Gian Duri Stalvies" userId="21ee7bc7d796d7fa" providerId="LiveId" clId="{C08AAE17-0D30-4ECF-A85D-3101CD42B18D}" dt="2024-05-15T10:40:16.698" v="5251" actId="1038"/>
          <ac:spMkLst>
            <pc:docMk/>
            <pc:sldMk cId="3454424682" sldId="332"/>
            <ac:spMk id="5" creationId="{4A917937-EC3C-B389-FADC-D8E858525972}"/>
          </ac:spMkLst>
        </pc:spChg>
        <pc:spChg chg="mod">
          <ac:chgData name="Gian Duri Stalvies" userId="21ee7bc7d796d7fa" providerId="LiveId" clId="{C08AAE17-0D30-4ECF-A85D-3101CD42B18D}" dt="2024-05-15T10:40:06.446" v="5196" actId="14100"/>
          <ac:spMkLst>
            <pc:docMk/>
            <pc:sldMk cId="3454424682" sldId="332"/>
            <ac:spMk id="6" creationId="{A2FBD56E-E428-EE34-0674-5C0472516232}"/>
          </ac:spMkLst>
        </pc:spChg>
        <pc:spChg chg="add del mod">
          <ac:chgData name="Gian Duri Stalvies" userId="21ee7bc7d796d7fa" providerId="LiveId" clId="{C08AAE17-0D30-4ECF-A85D-3101CD42B18D}" dt="2024-05-15T11:01:18.071" v="5253" actId="478"/>
          <ac:spMkLst>
            <pc:docMk/>
            <pc:sldMk cId="3454424682" sldId="332"/>
            <ac:spMk id="7" creationId="{55DC9D75-8691-B04F-4422-8EF383B78C52}"/>
          </ac:spMkLst>
        </pc:spChg>
        <pc:spChg chg="add del mod">
          <ac:chgData name="Gian Duri Stalvies" userId="21ee7bc7d796d7fa" providerId="LiveId" clId="{C08AAE17-0D30-4ECF-A85D-3101CD42B18D}" dt="2024-05-15T11:05:08.246" v="5990" actId="478"/>
          <ac:spMkLst>
            <pc:docMk/>
            <pc:sldMk cId="3454424682" sldId="332"/>
            <ac:spMk id="24" creationId="{6B2CFEDC-FAC5-FC5A-400E-0B94DE6E15C4}"/>
          </ac:spMkLst>
        </pc:spChg>
        <pc:picChg chg="add mod">
          <ac:chgData name="Gian Duri Stalvies" userId="21ee7bc7d796d7fa" providerId="LiveId" clId="{C08AAE17-0D30-4ECF-A85D-3101CD42B18D}" dt="2024-05-15T11:01:40.240" v="5299" actId="14100"/>
          <ac:picMkLst>
            <pc:docMk/>
            <pc:sldMk cId="3454424682" sldId="332"/>
            <ac:picMk id="9" creationId="{4E034ECA-176A-24B0-5469-EB4DAB67667D}"/>
          </ac:picMkLst>
        </pc:picChg>
        <pc:picChg chg="add mod">
          <ac:chgData name="Gian Duri Stalvies" userId="21ee7bc7d796d7fa" providerId="LiveId" clId="{C08AAE17-0D30-4ECF-A85D-3101CD42B18D}" dt="2024-05-15T11:02:00.474" v="5356" actId="1038"/>
          <ac:picMkLst>
            <pc:docMk/>
            <pc:sldMk cId="3454424682" sldId="332"/>
            <ac:picMk id="11" creationId="{FA55389B-2DC9-9432-69AB-70642B9292DB}"/>
          </ac:picMkLst>
        </pc:picChg>
        <pc:picChg chg="add mod">
          <ac:chgData name="Gian Duri Stalvies" userId="21ee7bc7d796d7fa" providerId="LiveId" clId="{C08AAE17-0D30-4ECF-A85D-3101CD42B18D}" dt="2024-05-15T11:04:48.524" v="5966" actId="1038"/>
          <ac:picMkLst>
            <pc:docMk/>
            <pc:sldMk cId="3454424682" sldId="332"/>
            <ac:picMk id="13" creationId="{9CA04ABF-5804-D53E-A9B2-9FB3596279A9}"/>
          </ac:picMkLst>
        </pc:picChg>
        <pc:picChg chg="del">
          <ac:chgData name="Gian Duri Stalvies" userId="21ee7bc7d796d7fa" providerId="LiveId" clId="{C08AAE17-0D30-4ECF-A85D-3101CD42B18D}" dt="2024-05-15T11:01:10.539" v="5252" actId="478"/>
          <ac:picMkLst>
            <pc:docMk/>
            <pc:sldMk cId="3454424682" sldId="332"/>
            <ac:picMk id="14" creationId="{91D3207A-3F3D-AC78-9ECA-43EE8CB899ED}"/>
          </ac:picMkLst>
        </pc:picChg>
        <pc:picChg chg="mod">
          <ac:chgData name="Gian Duri Stalvies" userId="21ee7bc7d796d7fa" providerId="LiveId" clId="{C08AAE17-0D30-4ECF-A85D-3101CD42B18D}" dt="2024-05-15T11:08:01.274" v="6299" actId="14100"/>
          <ac:picMkLst>
            <pc:docMk/>
            <pc:sldMk cId="3454424682" sldId="332"/>
            <ac:picMk id="16" creationId="{FFDD69A8-7A88-1615-88AB-0DA0EF94135C}"/>
          </ac:picMkLst>
        </pc:picChg>
        <pc:picChg chg="add del mod">
          <ac:chgData name="Gian Duri Stalvies" userId="21ee7bc7d796d7fa" providerId="LiveId" clId="{C08AAE17-0D30-4ECF-A85D-3101CD42B18D}" dt="2024-05-15T11:13:02.913" v="6350" actId="478"/>
          <ac:picMkLst>
            <pc:docMk/>
            <pc:sldMk cId="3454424682" sldId="332"/>
            <ac:picMk id="17" creationId="{1F8E1F85-876F-B0B6-CCBD-2D109CCAE441}"/>
          </ac:picMkLst>
        </pc:picChg>
        <pc:picChg chg="mod">
          <ac:chgData name="Gian Duri Stalvies" userId="21ee7bc7d796d7fa" providerId="LiveId" clId="{C08AAE17-0D30-4ECF-A85D-3101CD42B18D}" dt="2024-05-15T11:08:10.729" v="6336" actId="1035"/>
          <ac:picMkLst>
            <pc:docMk/>
            <pc:sldMk cId="3454424682" sldId="332"/>
            <ac:picMk id="18" creationId="{E36691D2-C1C0-4EEC-D267-E071C541C100}"/>
          </ac:picMkLst>
        </pc:picChg>
        <pc:picChg chg="add mod">
          <ac:chgData name="Gian Duri Stalvies" userId="21ee7bc7d796d7fa" providerId="LiveId" clId="{C08AAE17-0D30-4ECF-A85D-3101CD42B18D}" dt="2024-05-15T11:07:18.047" v="6277" actId="1038"/>
          <ac:picMkLst>
            <pc:docMk/>
            <pc:sldMk cId="3454424682" sldId="332"/>
            <ac:picMk id="20" creationId="{CA04173C-163C-4E36-5072-C53281FD4703}"/>
          </ac:picMkLst>
        </pc:picChg>
        <pc:picChg chg="add mod">
          <ac:chgData name="Gian Duri Stalvies" userId="21ee7bc7d796d7fa" providerId="LiveId" clId="{C08AAE17-0D30-4ECF-A85D-3101CD42B18D}" dt="2024-05-15T11:07:21.077" v="6287" actId="1038"/>
          <ac:picMkLst>
            <pc:docMk/>
            <pc:sldMk cId="3454424682" sldId="332"/>
            <ac:picMk id="22" creationId="{9486C91E-032A-41BF-799B-3D726CA409D1}"/>
          </ac:picMkLst>
        </pc:picChg>
        <pc:picChg chg="add del mod">
          <ac:chgData name="Gian Duri Stalvies" userId="21ee7bc7d796d7fa" providerId="LiveId" clId="{C08AAE17-0D30-4ECF-A85D-3101CD42B18D}" dt="2024-05-15T11:05:45.724" v="6032" actId="478"/>
          <ac:picMkLst>
            <pc:docMk/>
            <pc:sldMk cId="3454424682" sldId="332"/>
            <ac:picMk id="26" creationId="{254811B2-27EB-3A9D-9664-B4946C107B91}"/>
          </ac:picMkLst>
        </pc:picChg>
        <pc:picChg chg="add mod">
          <ac:chgData name="Gian Duri Stalvies" userId="21ee7bc7d796d7fa" providerId="LiveId" clId="{C08AAE17-0D30-4ECF-A85D-3101CD42B18D}" dt="2024-05-15T11:07:25.545" v="6291" actId="1038"/>
          <ac:picMkLst>
            <pc:docMk/>
            <pc:sldMk cId="3454424682" sldId="332"/>
            <ac:picMk id="28" creationId="{6B6B9243-6493-8716-162D-B8DDFF40E4D8}"/>
          </ac:picMkLst>
        </pc:picChg>
        <pc:picChg chg="add mod">
          <ac:chgData name="Gian Duri Stalvies" userId="21ee7bc7d796d7fa" providerId="LiveId" clId="{C08AAE17-0D30-4ECF-A85D-3101CD42B18D}" dt="2024-05-15T11:07:32.369" v="6298" actId="1038"/>
          <ac:picMkLst>
            <pc:docMk/>
            <pc:sldMk cId="3454424682" sldId="332"/>
            <ac:picMk id="30" creationId="{BEA37ADF-392F-D661-7E6C-BA171C48FB1D}"/>
          </ac:picMkLst>
        </pc:picChg>
        <pc:picChg chg="add mod">
          <ac:chgData name="Gian Duri Stalvies" userId="21ee7bc7d796d7fa" providerId="LiveId" clId="{C08AAE17-0D30-4ECF-A85D-3101CD42B18D}" dt="2024-05-15T11:13:53.960" v="6645" actId="1036"/>
          <ac:picMkLst>
            <pc:docMk/>
            <pc:sldMk cId="3454424682" sldId="332"/>
            <ac:picMk id="32" creationId="{D55C4787-4293-496B-B52F-5AA7825E5233}"/>
          </ac:picMkLst>
        </pc:picChg>
      </pc:sldChg>
      <pc:sldChg chg="addSp delSp modSp mod">
        <pc:chgData name="Gian Duri Stalvies" userId="21ee7bc7d796d7fa" providerId="LiveId" clId="{C08AAE17-0D30-4ECF-A85D-3101CD42B18D}" dt="2024-05-23T06:59:18.987" v="8260" actId="113"/>
        <pc:sldMkLst>
          <pc:docMk/>
          <pc:sldMk cId="3225960394" sldId="333"/>
        </pc:sldMkLst>
        <pc:spChg chg="del">
          <ac:chgData name="Gian Duri Stalvies" userId="21ee7bc7d796d7fa" providerId="LiveId" clId="{C08AAE17-0D30-4ECF-A85D-3101CD42B18D}" dt="2024-05-15T11:17:23.325" v="6895" actId="478"/>
          <ac:spMkLst>
            <pc:docMk/>
            <pc:sldMk cId="3225960394" sldId="333"/>
            <ac:spMk id="3" creationId="{2CD6EDD6-C4C9-3D0E-EA02-39E62F386DEC}"/>
          </ac:spMkLst>
        </pc:spChg>
        <pc:spChg chg="mod">
          <ac:chgData name="Gian Duri Stalvies" userId="21ee7bc7d796d7fa" providerId="LiveId" clId="{C08AAE17-0D30-4ECF-A85D-3101CD42B18D}" dt="2024-05-15T11:16:15.433" v="6750" actId="1035"/>
          <ac:spMkLst>
            <pc:docMk/>
            <pc:sldMk cId="3225960394" sldId="333"/>
            <ac:spMk id="5" creationId="{4A917937-EC3C-B389-FADC-D8E858525972}"/>
          </ac:spMkLst>
        </pc:spChg>
        <pc:spChg chg="add del mod">
          <ac:chgData name="Gian Duri Stalvies" userId="21ee7bc7d796d7fa" providerId="LiveId" clId="{C08AAE17-0D30-4ECF-A85D-3101CD42B18D}" dt="2024-05-15T11:14:33.411" v="6647" actId="478"/>
          <ac:spMkLst>
            <pc:docMk/>
            <pc:sldMk cId="3225960394" sldId="333"/>
            <ac:spMk id="6" creationId="{835D33FE-9646-5CBD-906C-BEE053D50A72}"/>
          </ac:spMkLst>
        </pc:spChg>
        <pc:spChg chg="mod">
          <ac:chgData name="Gian Duri Stalvies" userId="21ee7bc7d796d7fa" providerId="LiveId" clId="{C08AAE17-0D30-4ECF-A85D-3101CD42B18D}" dt="2024-05-23T06:59:18.987" v="8260" actId="113"/>
          <ac:spMkLst>
            <pc:docMk/>
            <pc:sldMk cId="3225960394" sldId="333"/>
            <ac:spMk id="11" creationId="{2D2ACB73-C790-45FD-65C3-A435BE39B86E}"/>
          </ac:spMkLst>
        </pc:spChg>
        <pc:spChg chg="add del mod">
          <ac:chgData name="Gian Duri Stalvies" userId="21ee7bc7d796d7fa" providerId="LiveId" clId="{C08AAE17-0D30-4ECF-A85D-3101CD42B18D}" dt="2024-05-15T11:17:27.185" v="6896" actId="478"/>
          <ac:spMkLst>
            <pc:docMk/>
            <pc:sldMk cId="3225960394" sldId="333"/>
            <ac:spMk id="19" creationId="{5E25264D-5C22-02F4-962A-D6B0E49244A8}"/>
          </ac:spMkLst>
        </pc:spChg>
        <pc:picChg chg="add mod">
          <ac:chgData name="Gian Duri Stalvies" userId="21ee7bc7d796d7fa" providerId="LiveId" clId="{C08AAE17-0D30-4ECF-A85D-3101CD42B18D}" dt="2024-05-15T11:22:04.412" v="7553" actId="1037"/>
          <ac:picMkLst>
            <pc:docMk/>
            <pc:sldMk cId="3225960394" sldId="333"/>
            <ac:picMk id="7" creationId="{1540E8B6-D127-68E3-9E34-55EA58E5EE05}"/>
          </ac:picMkLst>
        </pc:picChg>
        <pc:picChg chg="add mod">
          <ac:chgData name="Gian Duri Stalvies" userId="21ee7bc7d796d7fa" providerId="LiveId" clId="{C08AAE17-0D30-4ECF-A85D-3101CD42B18D}" dt="2024-05-15T11:22:30.231" v="7592" actId="1037"/>
          <ac:picMkLst>
            <pc:docMk/>
            <pc:sldMk cId="3225960394" sldId="333"/>
            <ac:picMk id="8" creationId="{DBDEFB9E-5BAB-5D73-9A4F-5642CB7E43DC}"/>
          </ac:picMkLst>
        </pc:picChg>
        <pc:picChg chg="del">
          <ac:chgData name="Gian Duri Stalvies" userId="21ee7bc7d796d7fa" providerId="LiveId" clId="{C08AAE17-0D30-4ECF-A85D-3101CD42B18D}" dt="2024-05-15T11:14:29.722" v="6646" actId="478"/>
          <ac:picMkLst>
            <pc:docMk/>
            <pc:sldMk cId="3225960394" sldId="333"/>
            <ac:picMk id="9" creationId="{B99375B8-F0FE-8D61-AC8D-EFF9689CDB3C}"/>
          </ac:picMkLst>
        </pc:picChg>
        <pc:picChg chg="add mod">
          <ac:chgData name="Gian Duri Stalvies" userId="21ee7bc7d796d7fa" providerId="LiveId" clId="{C08AAE17-0D30-4ECF-A85D-3101CD42B18D}" dt="2024-05-15T11:22:26.403" v="7590" actId="1037"/>
          <ac:picMkLst>
            <pc:docMk/>
            <pc:sldMk cId="3225960394" sldId="333"/>
            <ac:picMk id="10" creationId="{BAA81A90-C2F3-AF53-BA08-9A90A300A6FD}"/>
          </ac:picMkLst>
        </pc:picChg>
        <pc:picChg chg="mod">
          <ac:chgData name="Gian Duri Stalvies" userId="21ee7bc7d796d7fa" providerId="LiveId" clId="{C08AAE17-0D30-4ECF-A85D-3101CD42B18D}" dt="2024-05-15T11:22:54.323" v="7632" actId="14100"/>
          <ac:picMkLst>
            <pc:docMk/>
            <pc:sldMk cId="3225960394" sldId="333"/>
            <ac:picMk id="12" creationId="{AD61A37B-E9E7-0D54-BC3B-6EF3B38843AE}"/>
          </ac:picMkLst>
        </pc:picChg>
        <pc:picChg chg="add mod">
          <ac:chgData name="Gian Duri Stalvies" userId="21ee7bc7d796d7fa" providerId="LiveId" clId="{C08AAE17-0D30-4ECF-A85D-3101CD42B18D}" dt="2024-05-15T11:22:21.526" v="7585" actId="1038"/>
          <ac:picMkLst>
            <pc:docMk/>
            <pc:sldMk cId="3225960394" sldId="333"/>
            <ac:picMk id="13" creationId="{9D4445D6-0975-916F-8B3C-16EBA7C8A02A}"/>
          </ac:picMkLst>
        </pc:picChg>
        <pc:picChg chg="add mod">
          <ac:chgData name="Gian Duri Stalvies" userId="21ee7bc7d796d7fa" providerId="LiveId" clId="{C08AAE17-0D30-4ECF-A85D-3101CD42B18D}" dt="2024-05-15T11:22:46.444" v="7631" actId="1035"/>
          <ac:picMkLst>
            <pc:docMk/>
            <pc:sldMk cId="3225960394" sldId="333"/>
            <ac:picMk id="14" creationId="{C5709C3F-C856-33FA-7B42-7B3C628BBC89}"/>
          </ac:picMkLst>
        </pc:picChg>
        <pc:picChg chg="add mod">
          <ac:chgData name="Gian Duri Stalvies" userId="21ee7bc7d796d7fa" providerId="LiveId" clId="{C08AAE17-0D30-4ECF-A85D-3101CD42B18D}" dt="2024-05-15T11:22:46.444" v="7631" actId="1035"/>
          <ac:picMkLst>
            <pc:docMk/>
            <pc:sldMk cId="3225960394" sldId="333"/>
            <ac:picMk id="15" creationId="{32219CED-CCAA-C5A2-CB22-11FA1770ABFA}"/>
          </ac:picMkLst>
        </pc:picChg>
        <pc:picChg chg="add mod">
          <ac:chgData name="Gian Duri Stalvies" userId="21ee7bc7d796d7fa" providerId="LiveId" clId="{C08AAE17-0D30-4ECF-A85D-3101CD42B18D}" dt="2024-05-15T11:22:46.444" v="7631" actId="1035"/>
          <ac:picMkLst>
            <pc:docMk/>
            <pc:sldMk cId="3225960394" sldId="333"/>
            <ac:picMk id="16" creationId="{DD6DD79A-F6DA-17A9-61A4-BE672970EC4A}"/>
          </ac:picMkLst>
        </pc:picChg>
        <pc:picChg chg="add mod">
          <ac:chgData name="Gian Duri Stalvies" userId="21ee7bc7d796d7fa" providerId="LiveId" clId="{C08AAE17-0D30-4ECF-A85D-3101CD42B18D}" dt="2024-05-15T11:22:46.444" v="7631" actId="1035"/>
          <ac:picMkLst>
            <pc:docMk/>
            <pc:sldMk cId="3225960394" sldId="333"/>
            <ac:picMk id="17" creationId="{9B0CB1F8-E3F0-E1D1-3C5E-8142995D7A03}"/>
          </ac:picMkLst>
        </pc:picChg>
      </pc:sldChg>
      <pc:sldChg chg="modSp mod">
        <pc:chgData name="Gian Duri Stalvies" userId="21ee7bc7d796d7fa" providerId="LiveId" clId="{C08AAE17-0D30-4ECF-A85D-3101CD42B18D}" dt="2024-05-15T11:25:47.690" v="7777" actId="1037"/>
        <pc:sldMkLst>
          <pc:docMk/>
          <pc:sldMk cId="3727957740" sldId="334"/>
        </pc:sldMkLst>
        <pc:spChg chg="mod">
          <ac:chgData name="Gian Duri Stalvies" userId="21ee7bc7d796d7fa" providerId="LiveId" clId="{C08AAE17-0D30-4ECF-A85D-3101CD42B18D}" dt="2024-05-15T11:25:47.690" v="7777" actId="1037"/>
          <ac:spMkLst>
            <pc:docMk/>
            <pc:sldMk cId="3727957740" sldId="334"/>
            <ac:spMk id="5" creationId="{4A917937-EC3C-B389-FADC-D8E858525972}"/>
          </ac:spMkLst>
        </pc:spChg>
        <pc:spChg chg="mod">
          <ac:chgData name="Gian Duri Stalvies" userId="21ee7bc7d796d7fa" providerId="LiveId" clId="{C08AAE17-0D30-4ECF-A85D-3101CD42B18D}" dt="2024-05-15T11:25:31.060" v="7724" actId="14100"/>
          <ac:spMkLst>
            <pc:docMk/>
            <pc:sldMk cId="3727957740" sldId="334"/>
            <ac:spMk id="6" creationId="{C30EA555-CEF2-AF35-475E-F36BF078E247}"/>
          </ac:spMkLst>
        </pc:spChg>
        <pc:picChg chg="mod">
          <ac:chgData name="Gian Duri Stalvies" userId="21ee7bc7d796d7fa" providerId="LiveId" clId="{C08AAE17-0D30-4ECF-A85D-3101CD42B18D}" dt="2024-05-15T11:23:45.680" v="7633" actId="14100"/>
          <ac:picMkLst>
            <pc:docMk/>
            <pc:sldMk cId="3727957740" sldId="334"/>
            <ac:picMk id="11" creationId="{8F6705BC-9653-6C48-D852-601A637236A4}"/>
          </ac:picMkLst>
        </pc:picChg>
      </pc:sldChg>
      <pc:sldChg chg="modSp mod">
        <pc:chgData name="Gian Duri Stalvies" userId="21ee7bc7d796d7fa" providerId="LiveId" clId="{C08AAE17-0D30-4ECF-A85D-3101CD42B18D}" dt="2024-05-23T07:04:42.368" v="8372" actId="14100"/>
        <pc:sldMkLst>
          <pc:docMk/>
          <pc:sldMk cId="2195886666" sldId="336"/>
        </pc:sldMkLst>
        <pc:spChg chg="mod">
          <ac:chgData name="Gian Duri Stalvies" userId="21ee7bc7d796d7fa" providerId="LiveId" clId="{C08AAE17-0D30-4ECF-A85D-3101CD42B18D}" dt="2024-05-23T07:04:29.996" v="8352" actId="1035"/>
          <ac:spMkLst>
            <pc:docMk/>
            <pc:sldMk cId="2195886666" sldId="336"/>
            <ac:spMk id="5" creationId="{4A917937-EC3C-B389-FADC-D8E858525972}"/>
          </ac:spMkLst>
        </pc:spChg>
        <pc:spChg chg="mod">
          <ac:chgData name="Gian Duri Stalvies" userId="21ee7bc7d796d7fa" providerId="LiveId" clId="{C08AAE17-0D30-4ECF-A85D-3101CD42B18D}" dt="2024-05-23T07:04:42.368" v="8372" actId="14100"/>
          <ac:spMkLst>
            <pc:docMk/>
            <pc:sldMk cId="2195886666" sldId="336"/>
            <ac:spMk id="8" creationId="{A61E8365-E05B-2F5B-2267-6E3521BB0686}"/>
          </ac:spMkLst>
        </pc:spChg>
      </pc:sldChg>
      <pc:sldChg chg="modSp mod">
        <pc:chgData name="Gian Duri Stalvies" userId="21ee7bc7d796d7fa" providerId="LiveId" clId="{C08AAE17-0D30-4ECF-A85D-3101CD42B18D}" dt="2024-05-23T07:05:38.154" v="8396" actId="6549"/>
        <pc:sldMkLst>
          <pc:docMk/>
          <pc:sldMk cId="4171590973" sldId="337"/>
        </pc:sldMkLst>
        <pc:spChg chg="mod">
          <ac:chgData name="Gian Duri Stalvies" userId="21ee7bc7d796d7fa" providerId="LiveId" clId="{C08AAE17-0D30-4ECF-A85D-3101CD42B18D}" dt="2024-05-23T07:05:38.154" v="8396" actId="6549"/>
          <ac:spMkLst>
            <pc:docMk/>
            <pc:sldMk cId="4171590973" sldId="337"/>
            <ac:spMk id="9" creationId="{ABFCCBCB-08FC-E2F1-498A-B79FE09666DC}"/>
          </ac:spMkLst>
        </pc:spChg>
      </pc:sldChg>
      <pc:sldChg chg="addSp delSp modSp add mod">
        <pc:chgData name="Gian Duri Stalvies" userId="21ee7bc7d796d7fa" providerId="LiveId" clId="{C08AAE17-0D30-4ECF-A85D-3101CD42B18D}" dt="2024-05-23T07:00:34.911" v="8274" actId="20577"/>
        <pc:sldMkLst>
          <pc:docMk/>
          <pc:sldMk cId="3542969691" sldId="342"/>
        </pc:sldMkLst>
        <pc:spChg chg="del">
          <ac:chgData name="Gian Duri Stalvies" userId="21ee7bc7d796d7fa" providerId="LiveId" clId="{C08AAE17-0D30-4ECF-A85D-3101CD42B18D}" dt="2024-05-15T11:32:01.066" v="8136" actId="478"/>
          <ac:spMkLst>
            <pc:docMk/>
            <pc:sldMk cId="3542969691" sldId="342"/>
            <ac:spMk id="3" creationId="{2CD6EDD6-C4C9-3D0E-EA02-39E62F386DEC}"/>
          </ac:spMkLst>
        </pc:spChg>
        <pc:spChg chg="mod">
          <ac:chgData name="Gian Duri Stalvies" userId="21ee7bc7d796d7fa" providerId="LiveId" clId="{C08AAE17-0D30-4ECF-A85D-3101CD42B18D}" dt="2024-05-15T11:33:09.981" v="8167" actId="1035"/>
          <ac:spMkLst>
            <pc:docMk/>
            <pc:sldMk cId="3542969691" sldId="342"/>
            <ac:spMk id="5" creationId="{4A917937-EC3C-B389-FADC-D8E858525972}"/>
          </ac:spMkLst>
        </pc:spChg>
        <pc:spChg chg="mod">
          <ac:chgData name="Gian Duri Stalvies" userId="21ee7bc7d796d7fa" providerId="LiveId" clId="{C08AAE17-0D30-4ECF-A85D-3101CD42B18D}" dt="2024-05-23T07:00:34.911" v="8274" actId="20577"/>
          <ac:spMkLst>
            <pc:docMk/>
            <pc:sldMk cId="3542969691" sldId="342"/>
            <ac:spMk id="6" creationId="{C30EA555-CEF2-AF35-475E-F36BF078E247}"/>
          </ac:spMkLst>
        </pc:spChg>
        <pc:spChg chg="add del mod">
          <ac:chgData name="Gian Duri Stalvies" userId="21ee7bc7d796d7fa" providerId="LiveId" clId="{C08AAE17-0D30-4ECF-A85D-3101CD42B18D}" dt="2024-05-15T11:29:45.516" v="7811" actId="478"/>
          <ac:spMkLst>
            <pc:docMk/>
            <pc:sldMk cId="3542969691" sldId="342"/>
            <ac:spMk id="7" creationId="{385497B9-8507-5E18-B385-A3BA668E6132}"/>
          </ac:spMkLst>
        </pc:spChg>
        <pc:spChg chg="add del mod">
          <ac:chgData name="Gian Duri Stalvies" userId="21ee7bc7d796d7fa" providerId="LiveId" clId="{C08AAE17-0D30-4ECF-A85D-3101CD42B18D}" dt="2024-05-15T11:32:04.410" v="8137" actId="478"/>
          <ac:spMkLst>
            <pc:docMk/>
            <pc:sldMk cId="3542969691" sldId="342"/>
            <ac:spMk id="16" creationId="{C5B52290-C56A-633D-84FC-E2123E042375}"/>
          </ac:spMkLst>
        </pc:spChg>
        <pc:picChg chg="add mod">
          <ac:chgData name="Gian Duri Stalvies" userId="21ee7bc7d796d7fa" providerId="LiveId" clId="{C08AAE17-0D30-4ECF-A85D-3101CD42B18D}" dt="2024-05-15T11:30:51.326" v="8050" actId="14100"/>
          <ac:picMkLst>
            <pc:docMk/>
            <pc:sldMk cId="3542969691" sldId="342"/>
            <ac:picMk id="9" creationId="{4E91B3D8-4968-B7C1-8605-A4544DB821F2}"/>
          </ac:picMkLst>
        </pc:picChg>
        <pc:picChg chg="del mod">
          <ac:chgData name="Gian Duri Stalvies" userId="21ee7bc7d796d7fa" providerId="LiveId" clId="{C08AAE17-0D30-4ECF-A85D-3101CD42B18D}" dt="2024-05-15T11:29:42.140" v="7810" actId="478"/>
          <ac:picMkLst>
            <pc:docMk/>
            <pc:sldMk cId="3542969691" sldId="342"/>
            <ac:picMk id="11" creationId="{8F6705BC-9653-6C48-D852-601A637236A4}"/>
          </ac:picMkLst>
        </pc:picChg>
        <pc:picChg chg="add mod">
          <ac:chgData name="Gian Duri Stalvies" userId="21ee7bc7d796d7fa" providerId="LiveId" clId="{C08AAE17-0D30-4ECF-A85D-3101CD42B18D}" dt="2024-05-15T11:30:42.744" v="8025" actId="1035"/>
          <ac:picMkLst>
            <pc:docMk/>
            <pc:sldMk cId="3542969691" sldId="342"/>
            <ac:picMk id="12" creationId="{7C70431F-CE37-BD9B-51EF-75AEED52D439}"/>
          </ac:picMkLst>
        </pc:picChg>
        <pc:picChg chg="add mod ord">
          <ac:chgData name="Gian Duri Stalvies" userId="21ee7bc7d796d7fa" providerId="LiveId" clId="{C08AAE17-0D30-4ECF-A85D-3101CD42B18D}" dt="2024-05-15T11:35:00.747" v="8196" actId="14100"/>
          <ac:picMkLst>
            <pc:docMk/>
            <pc:sldMk cId="3542969691" sldId="342"/>
            <ac:picMk id="14" creationId="{4410A83A-7E2F-88CE-28AE-B6773EDFD73A}"/>
          </ac:picMkLst>
        </pc:picChg>
      </pc:sldChg>
      <pc:sldChg chg="addSp delSp modSp add mod ord modShow">
        <pc:chgData name="Gian Duri Stalvies" userId="21ee7bc7d796d7fa" providerId="LiveId" clId="{C08AAE17-0D30-4ECF-A85D-3101CD42B18D}" dt="2024-05-15T08:53:53.794" v="2081" actId="6549"/>
        <pc:sldMkLst>
          <pc:docMk/>
          <pc:sldMk cId="4147643349" sldId="343"/>
        </pc:sldMkLst>
        <pc:spChg chg="mod">
          <ac:chgData name="Gian Duri Stalvies" userId="21ee7bc7d796d7fa" providerId="LiveId" clId="{C08AAE17-0D30-4ECF-A85D-3101CD42B18D}" dt="2024-05-15T08:19:04.781" v="1178" actId="20577"/>
          <ac:spMkLst>
            <pc:docMk/>
            <pc:sldMk cId="4147643349" sldId="343"/>
            <ac:spMk id="2" creationId="{AA396BF2-1A14-88C8-D08B-99FECD69E174}"/>
          </ac:spMkLst>
        </pc:spChg>
        <pc:spChg chg="mod">
          <ac:chgData name="Gian Duri Stalvies" userId="21ee7bc7d796d7fa" providerId="LiveId" clId="{C08AAE17-0D30-4ECF-A85D-3101CD42B18D}" dt="2024-05-15T08:20:40.436" v="1213" actId="20577"/>
          <ac:spMkLst>
            <pc:docMk/>
            <pc:sldMk cId="4147643349" sldId="343"/>
            <ac:spMk id="3" creationId="{2CD6EDD6-C4C9-3D0E-EA02-39E62F386DEC}"/>
          </ac:spMkLst>
        </pc:spChg>
        <pc:spChg chg="mod">
          <ac:chgData name="Gian Duri Stalvies" userId="21ee7bc7d796d7fa" providerId="LiveId" clId="{C08AAE17-0D30-4ECF-A85D-3101CD42B18D}" dt="2024-05-15T08:20:27.119" v="1201" actId="20577"/>
          <ac:spMkLst>
            <pc:docMk/>
            <pc:sldMk cId="4147643349" sldId="343"/>
            <ac:spMk id="5" creationId="{4A917937-EC3C-B389-FADC-D8E858525972}"/>
          </ac:spMkLst>
        </pc:spChg>
        <pc:spChg chg="mod">
          <ac:chgData name="Gian Duri Stalvies" userId="21ee7bc7d796d7fa" providerId="LiveId" clId="{C08AAE17-0D30-4ECF-A85D-3101CD42B18D}" dt="2024-05-15T08:53:53.794" v="2081" actId="6549"/>
          <ac:spMkLst>
            <pc:docMk/>
            <pc:sldMk cId="4147643349" sldId="343"/>
            <ac:spMk id="6" creationId="{9087ED3A-4F7D-5075-ED95-36BF90EA9758}"/>
          </ac:spMkLst>
        </pc:spChg>
        <pc:spChg chg="mod">
          <ac:chgData name="Gian Duri Stalvies" userId="21ee7bc7d796d7fa" providerId="LiveId" clId="{C08AAE17-0D30-4ECF-A85D-3101CD42B18D}" dt="2024-05-15T08:34:05.011" v="1493" actId="20577"/>
          <ac:spMkLst>
            <pc:docMk/>
            <pc:sldMk cId="4147643349" sldId="343"/>
            <ac:spMk id="7" creationId="{9498B6A1-466C-7278-2499-A77F67F8E13D}"/>
          </ac:spMkLst>
        </pc:spChg>
        <pc:picChg chg="add del mod">
          <ac:chgData name="Gian Duri Stalvies" userId="21ee7bc7d796d7fa" providerId="LiveId" clId="{C08AAE17-0D30-4ECF-A85D-3101CD42B18D}" dt="2024-05-15T08:46:04.504" v="1684" actId="478"/>
          <ac:picMkLst>
            <pc:docMk/>
            <pc:sldMk cId="4147643349" sldId="343"/>
            <ac:picMk id="8" creationId="{57E6BA83-1E03-F23A-5177-C6A0D7855FDF}"/>
          </ac:picMkLst>
        </pc:picChg>
        <pc:picChg chg="add mod">
          <ac:chgData name="Gian Duri Stalvies" userId="21ee7bc7d796d7fa" providerId="LiveId" clId="{C08AAE17-0D30-4ECF-A85D-3101CD42B18D}" dt="2024-05-15T08:47:52.714" v="1764" actId="1037"/>
          <ac:picMkLst>
            <pc:docMk/>
            <pc:sldMk cId="4147643349" sldId="343"/>
            <ac:picMk id="10" creationId="{85432B0F-DFCF-DB45-4479-2F370E279AA9}"/>
          </ac:picMkLst>
        </pc:picChg>
      </pc:sldChg>
    </pc:docChg>
  </pc:docChgLst>
  <pc:docChgLst>
    <pc:chgData name="Gian Duri Stalvies" userId="21ee7bc7d796d7fa" providerId="LiveId" clId="{4468893D-7F92-4E66-A567-D8E3BDB4DAB0}"/>
    <pc:docChg chg="custSel modSld">
      <pc:chgData name="Gian Duri Stalvies" userId="21ee7bc7d796d7fa" providerId="LiveId" clId="{4468893D-7F92-4E66-A567-D8E3BDB4DAB0}" dt="2024-04-22T07:26:05.224" v="363" actId="729"/>
      <pc:docMkLst>
        <pc:docMk/>
      </pc:docMkLst>
      <pc:sldChg chg="modSp mod">
        <pc:chgData name="Gian Duri Stalvies" userId="21ee7bc7d796d7fa" providerId="LiveId" clId="{4468893D-7F92-4E66-A567-D8E3BDB4DAB0}" dt="2024-04-21T19:14:33.850" v="69" actId="20577"/>
        <pc:sldMkLst>
          <pc:docMk/>
          <pc:sldMk cId="1944646277" sldId="262"/>
        </pc:sldMkLst>
        <pc:spChg chg="mod">
          <ac:chgData name="Gian Duri Stalvies" userId="21ee7bc7d796d7fa" providerId="LiveId" clId="{4468893D-7F92-4E66-A567-D8E3BDB4DAB0}" dt="2024-04-21T19:14:33.850" v="69" actId="20577"/>
          <ac:spMkLst>
            <pc:docMk/>
            <pc:sldMk cId="1944646277" sldId="262"/>
            <ac:spMk id="3" creationId="{C0ECAE06-E115-4673-9B63-D8A672EB7A62}"/>
          </ac:spMkLst>
        </pc:spChg>
      </pc:sldChg>
      <pc:sldChg chg="addSp modSp mod">
        <pc:chgData name="Gian Duri Stalvies" userId="21ee7bc7d796d7fa" providerId="LiveId" clId="{4468893D-7F92-4E66-A567-D8E3BDB4DAB0}" dt="2024-04-21T19:20:29.378" v="361" actId="1036"/>
        <pc:sldMkLst>
          <pc:docMk/>
          <pc:sldMk cId="1433392657" sldId="276"/>
        </pc:sldMkLst>
        <pc:spChg chg="mod">
          <ac:chgData name="Gian Duri Stalvies" userId="21ee7bc7d796d7fa" providerId="LiveId" clId="{4468893D-7F92-4E66-A567-D8E3BDB4DAB0}" dt="2024-04-21T19:20:29.378" v="361" actId="1036"/>
          <ac:spMkLst>
            <pc:docMk/>
            <pc:sldMk cId="1433392657" sldId="276"/>
            <ac:spMk id="2" creationId="{45EF91AF-79CD-416F-A446-27F986A398B4}"/>
          </ac:spMkLst>
        </pc:spChg>
        <pc:spChg chg="mod">
          <ac:chgData name="Gian Duri Stalvies" userId="21ee7bc7d796d7fa" providerId="LiveId" clId="{4468893D-7F92-4E66-A567-D8E3BDB4DAB0}" dt="2024-04-21T19:18:23.927" v="226" actId="14100"/>
          <ac:spMkLst>
            <pc:docMk/>
            <pc:sldMk cId="1433392657" sldId="276"/>
            <ac:spMk id="3" creationId="{13C1D569-DB57-B05E-8F65-5EA9C78C31E0}"/>
          </ac:spMkLst>
        </pc:spChg>
        <pc:picChg chg="add mod">
          <ac:chgData name="Gian Duri Stalvies" userId="21ee7bc7d796d7fa" providerId="LiveId" clId="{4468893D-7F92-4E66-A567-D8E3BDB4DAB0}" dt="2024-04-21T19:19:27.248" v="345" actId="1038"/>
          <ac:picMkLst>
            <pc:docMk/>
            <pc:sldMk cId="1433392657" sldId="276"/>
            <ac:picMk id="1026" creationId="{4C9356E9-2FA7-FAE9-C7CE-CAFEF91A0BB7}"/>
          </ac:picMkLst>
        </pc:picChg>
      </pc:sldChg>
      <pc:sldChg chg="mod modShow">
        <pc:chgData name="Gian Duri Stalvies" userId="21ee7bc7d796d7fa" providerId="LiveId" clId="{4468893D-7F92-4E66-A567-D8E3BDB4DAB0}" dt="2024-04-22T07:26:05.224" v="363" actId="729"/>
        <pc:sldMkLst>
          <pc:docMk/>
          <pc:sldMk cId="422339603" sldId="278"/>
        </pc:sldMkLst>
      </pc:sldChg>
      <pc:sldChg chg="mod modShow">
        <pc:chgData name="Gian Duri Stalvies" userId="21ee7bc7d796d7fa" providerId="LiveId" clId="{4468893D-7F92-4E66-A567-D8E3BDB4DAB0}" dt="2024-04-22T07:25:53.044" v="362" actId="729"/>
        <pc:sldMkLst>
          <pc:docMk/>
          <pc:sldMk cId="497343486" sldId="308"/>
        </pc:sldMkLst>
      </pc:sldChg>
    </pc:docChg>
  </pc:docChgLst>
  <pc:docChgLst>
    <pc:chgData name="Gian Duri Stalvies" userId="21ee7bc7d796d7fa" providerId="LiveId" clId="{BD858288-680B-485F-A1D7-17E0DC1649E7}"/>
    <pc:docChg chg="undo custSel addSld modSld sldOrd">
      <pc:chgData name="Gian Duri Stalvies" userId="21ee7bc7d796d7fa" providerId="LiveId" clId="{BD858288-680B-485F-A1D7-17E0DC1649E7}" dt="2023-03-08T20:43:22.375" v="542"/>
      <pc:docMkLst>
        <pc:docMk/>
      </pc:docMkLst>
      <pc:sldChg chg="modSp mod">
        <pc:chgData name="Gian Duri Stalvies" userId="21ee7bc7d796d7fa" providerId="LiveId" clId="{BD858288-680B-485F-A1D7-17E0DC1649E7}" dt="2023-03-08T19:21:54.639" v="303" actId="1036"/>
        <pc:sldMkLst>
          <pc:docMk/>
          <pc:sldMk cId="1944646277" sldId="262"/>
        </pc:sldMkLst>
        <pc:spChg chg="mod">
          <ac:chgData name="Gian Duri Stalvies" userId="21ee7bc7d796d7fa" providerId="LiveId" clId="{BD858288-680B-485F-A1D7-17E0DC1649E7}" dt="2023-03-08T19:21:54.639" v="303" actId="1036"/>
          <ac:spMkLst>
            <pc:docMk/>
            <pc:sldMk cId="1944646277" sldId="262"/>
            <ac:spMk id="3" creationId="{C0ECAE06-E115-4673-9B63-D8A672EB7A62}"/>
          </ac:spMkLst>
        </pc:spChg>
      </pc:sldChg>
      <pc:sldChg chg="delSp add setBg delDesignElem">
        <pc:chgData name="Gian Duri Stalvies" userId="21ee7bc7d796d7fa" providerId="LiveId" clId="{BD858288-680B-485F-A1D7-17E0DC1649E7}" dt="2023-03-08T10:16:52.877" v="7"/>
        <pc:sldMkLst>
          <pc:docMk/>
          <pc:sldMk cId="2676774900" sldId="269"/>
        </pc:sldMkLst>
        <pc:spChg chg="del">
          <ac:chgData name="Gian Duri Stalvies" userId="21ee7bc7d796d7fa" providerId="LiveId" clId="{BD858288-680B-485F-A1D7-17E0DC1649E7}" dt="2023-03-08T10:16:52.877" v="7"/>
          <ac:spMkLst>
            <pc:docMk/>
            <pc:sldMk cId="2676774900" sldId="269"/>
            <ac:spMk id="8" creationId="{6F5A5072-7B47-4D32-B52A-4EBBF590B8A5}"/>
          </ac:spMkLst>
        </pc:spChg>
        <pc:spChg chg="del">
          <ac:chgData name="Gian Duri Stalvies" userId="21ee7bc7d796d7fa" providerId="LiveId" clId="{BD858288-680B-485F-A1D7-17E0DC1649E7}" dt="2023-03-08T10:16:52.877" v="7"/>
          <ac:spMkLst>
            <pc:docMk/>
            <pc:sldMk cId="2676774900" sldId="269"/>
            <ac:spMk id="10" creationId="{9715DAF0-AE1B-46C9-8A6B-DB2AA05AB91D}"/>
          </ac:spMkLst>
        </pc:spChg>
        <pc:spChg chg="del">
          <ac:chgData name="Gian Duri Stalvies" userId="21ee7bc7d796d7fa" providerId="LiveId" clId="{BD858288-680B-485F-A1D7-17E0DC1649E7}" dt="2023-03-08T10:16:52.877" v="7"/>
          <ac:spMkLst>
            <pc:docMk/>
            <pc:sldMk cId="2676774900" sldId="269"/>
            <ac:spMk id="12" creationId="{6016219D-510E-4184-9090-6D5578A87BD1}"/>
          </ac:spMkLst>
        </pc:spChg>
        <pc:spChg chg="del">
          <ac:chgData name="Gian Duri Stalvies" userId="21ee7bc7d796d7fa" providerId="LiveId" clId="{BD858288-680B-485F-A1D7-17E0DC1649E7}" dt="2023-03-08T10:16:52.877" v="7"/>
          <ac:spMkLst>
            <pc:docMk/>
            <pc:sldMk cId="2676774900" sldId="269"/>
            <ac:spMk id="14" creationId="{AFF4A713-7B75-4B21-90D7-5AB19547C728}"/>
          </ac:spMkLst>
        </pc:spChg>
        <pc:spChg chg="del">
          <ac:chgData name="Gian Duri Stalvies" userId="21ee7bc7d796d7fa" providerId="LiveId" clId="{BD858288-680B-485F-A1D7-17E0DC1649E7}" dt="2023-03-08T10:16:52.877" v="7"/>
          <ac:spMkLst>
            <pc:docMk/>
            <pc:sldMk cId="2676774900" sldId="269"/>
            <ac:spMk id="16" creationId="{DC631C0B-6DA6-4E57-8231-CE32B3434A7E}"/>
          </ac:spMkLst>
        </pc:spChg>
        <pc:spChg chg="del">
          <ac:chgData name="Gian Duri Stalvies" userId="21ee7bc7d796d7fa" providerId="LiveId" clId="{BD858288-680B-485F-A1D7-17E0DC1649E7}" dt="2023-03-08T10:16:52.877" v="7"/>
          <ac:spMkLst>
            <pc:docMk/>
            <pc:sldMk cId="2676774900" sldId="269"/>
            <ac:spMk id="18" creationId="{C29501E6-A978-4A61-9689-9085AF97A53A}"/>
          </ac:spMkLst>
        </pc:spChg>
      </pc:sldChg>
      <pc:sldChg chg="addSp delSp modSp add mod setBg delDesignElem">
        <pc:chgData name="Gian Duri Stalvies" userId="21ee7bc7d796d7fa" providerId="LiveId" clId="{BD858288-680B-485F-A1D7-17E0DC1649E7}" dt="2023-03-08T10:21:34.861" v="51" actId="26606"/>
        <pc:sldMkLst>
          <pc:docMk/>
          <pc:sldMk cId="725983727" sldId="270"/>
        </pc:sldMkLst>
        <pc:spChg chg="mod">
          <ac:chgData name="Gian Duri Stalvies" userId="21ee7bc7d796d7fa" providerId="LiveId" clId="{BD858288-680B-485F-A1D7-17E0DC1649E7}" dt="2023-03-08T10:21:34.861" v="51" actId="26606"/>
          <ac:spMkLst>
            <pc:docMk/>
            <pc:sldMk cId="725983727" sldId="270"/>
            <ac:spMk id="2" creationId="{7FD5B468-B6A5-8AD5-878B-42B8F49024E3}"/>
          </ac:spMkLst>
        </pc:spChg>
        <pc:spChg chg="add">
          <ac:chgData name="Gian Duri Stalvies" userId="21ee7bc7d796d7fa" providerId="LiveId" clId="{BD858288-680B-485F-A1D7-17E0DC1649E7}" dt="2023-03-08T10:21:34.861" v="51" actId="26606"/>
          <ac:spMkLst>
            <pc:docMk/>
            <pc:sldMk cId="725983727" sldId="270"/>
            <ac:spMk id="13" creationId="{A8384FB5-9ADC-4DDC-881B-597D56F5B15D}"/>
          </ac:spMkLst>
        </pc:spChg>
        <pc:spChg chg="add">
          <ac:chgData name="Gian Duri Stalvies" userId="21ee7bc7d796d7fa" providerId="LiveId" clId="{BD858288-680B-485F-A1D7-17E0DC1649E7}" dt="2023-03-08T10:21:34.861" v="51" actId="26606"/>
          <ac:spMkLst>
            <pc:docMk/>
            <pc:sldMk cId="725983727" sldId="270"/>
            <ac:spMk id="15" creationId="{1199E1B1-A8C0-4FE8-A5A8-1CB41D69F857}"/>
          </ac:spMkLst>
        </pc:spChg>
        <pc:spChg chg="add">
          <ac:chgData name="Gian Duri Stalvies" userId="21ee7bc7d796d7fa" providerId="LiveId" clId="{BD858288-680B-485F-A1D7-17E0DC1649E7}" dt="2023-03-08T10:21:34.861" v="51" actId="26606"/>
          <ac:spMkLst>
            <pc:docMk/>
            <pc:sldMk cId="725983727" sldId="270"/>
            <ac:spMk id="17" creationId="{84A8DE83-DE75-4B41-9DB4-A7EC0B0DEC0B}"/>
          </ac:spMkLst>
        </pc:spChg>
        <pc:spChg chg="add">
          <ac:chgData name="Gian Duri Stalvies" userId="21ee7bc7d796d7fa" providerId="LiveId" clId="{BD858288-680B-485F-A1D7-17E0DC1649E7}" dt="2023-03-08T10:21:34.861" v="51" actId="26606"/>
          <ac:spMkLst>
            <pc:docMk/>
            <pc:sldMk cId="725983727" sldId="270"/>
            <ac:spMk id="19" creationId="{A7009A0A-BEF5-4EAC-AF15-E4F9F002E239}"/>
          </ac:spMkLst>
        </pc:spChg>
        <pc:spChg chg="del">
          <ac:chgData name="Gian Duri Stalvies" userId="21ee7bc7d796d7fa" providerId="LiveId" clId="{BD858288-680B-485F-A1D7-17E0DC1649E7}" dt="2023-03-08T10:16:52.877" v="7"/>
          <ac:spMkLst>
            <pc:docMk/>
            <pc:sldMk cId="725983727" sldId="270"/>
            <ac:spMk id="23" creationId="{D4D28E87-62D2-4602-B72F-5F74AA236CC3}"/>
          </ac:spMkLst>
        </pc:spChg>
        <pc:picChg chg="mod">
          <ac:chgData name="Gian Duri Stalvies" userId="21ee7bc7d796d7fa" providerId="LiveId" clId="{BD858288-680B-485F-A1D7-17E0DC1649E7}" dt="2023-03-08T10:21:34.861" v="51" actId="26606"/>
          <ac:picMkLst>
            <pc:docMk/>
            <pc:sldMk cId="725983727" sldId="270"/>
            <ac:picMk id="8" creationId="{63258B8B-4D0E-5E59-EF03-FEEBCC375693}"/>
          </ac:picMkLst>
        </pc:picChg>
      </pc:sldChg>
      <pc:sldChg chg="addSp delSp modSp add mod setBg delDesignElem">
        <pc:chgData name="Gian Duri Stalvies" userId="21ee7bc7d796d7fa" providerId="LiveId" clId="{BD858288-680B-485F-A1D7-17E0DC1649E7}" dt="2023-03-08T20:00:04.667" v="459" actId="1038"/>
        <pc:sldMkLst>
          <pc:docMk/>
          <pc:sldMk cId="3440632108" sldId="271"/>
        </pc:sldMkLst>
        <pc:spChg chg="mod ord">
          <ac:chgData name="Gian Duri Stalvies" userId="21ee7bc7d796d7fa" providerId="LiveId" clId="{BD858288-680B-485F-A1D7-17E0DC1649E7}" dt="2023-03-08T19:59:12.951" v="363" actId="26606"/>
          <ac:spMkLst>
            <pc:docMk/>
            <pc:sldMk cId="3440632108" sldId="271"/>
            <ac:spMk id="2" creationId="{F4F1D8BA-2A94-4B4D-4B07-59D5E825FA00}"/>
          </ac:spMkLst>
        </pc:spChg>
        <pc:spChg chg="add del mod">
          <ac:chgData name="Gian Duri Stalvies" userId="21ee7bc7d796d7fa" providerId="LiveId" clId="{BD858288-680B-485F-A1D7-17E0DC1649E7}" dt="2023-03-08T19:51:34.674" v="306" actId="478"/>
          <ac:spMkLst>
            <pc:docMk/>
            <pc:sldMk cId="3440632108" sldId="271"/>
            <ac:spMk id="4" creationId="{C24F3CB2-FE7F-41BB-A23B-BD8126C18AF3}"/>
          </ac:spMkLst>
        </pc:spChg>
        <pc:spChg chg="add del mod">
          <ac:chgData name="Gian Duri Stalvies" userId="21ee7bc7d796d7fa" providerId="LiveId" clId="{BD858288-680B-485F-A1D7-17E0DC1649E7}" dt="2023-03-08T19:59:12.951" v="363" actId="26606"/>
          <ac:spMkLst>
            <pc:docMk/>
            <pc:sldMk cId="3440632108" sldId="271"/>
            <ac:spMk id="6" creationId="{F9419918-50F8-308E-D7A2-5294CA129448}"/>
          </ac:spMkLst>
        </pc:spChg>
        <pc:spChg chg="add del">
          <ac:chgData name="Gian Duri Stalvies" userId="21ee7bc7d796d7fa" providerId="LiveId" clId="{BD858288-680B-485F-A1D7-17E0DC1649E7}" dt="2023-03-08T19:59:12.951" v="363" actId="26606"/>
          <ac:spMkLst>
            <pc:docMk/>
            <pc:sldMk cId="3440632108" sldId="271"/>
            <ac:spMk id="13" creationId="{9203DE33-2CD4-4CA8-9AF3-37C3B65133B0}"/>
          </ac:spMkLst>
        </pc:spChg>
        <pc:spChg chg="add del">
          <ac:chgData name="Gian Duri Stalvies" userId="21ee7bc7d796d7fa" providerId="LiveId" clId="{BD858288-680B-485F-A1D7-17E0DC1649E7}" dt="2023-03-08T19:59:12.951" v="363" actId="26606"/>
          <ac:spMkLst>
            <pc:docMk/>
            <pc:sldMk cId="3440632108" sldId="271"/>
            <ac:spMk id="15" creationId="{0AF57B88-1D4C-41FA-A761-EC1DD10C35CB}"/>
          </ac:spMkLst>
        </pc:spChg>
        <pc:spChg chg="add del">
          <ac:chgData name="Gian Duri Stalvies" userId="21ee7bc7d796d7fa" providerId="LiveId" clId="{BD858288-680B-485F-A1D7-17E0DC1649E7}" dt="2023-03-08T19:59:12.951" v="363" actId="26606"/>
          <ac:spMkLst>
            <pc:docMk/>
            <pc:sldMk cId="3440632108" sldId="271"/>
            <ac:spMk id="17" creationId="{D2548F45-5164-4ABB-8212-7F293FDED8D4}"/>
          </ac:spMkLst>
        </pc:spChg>
        <pc:spChg chg="add del">
          <ac:chgData name="Gian Duri Stalvies" userId="21ee7bc7d796d7fa" providerId="LiveId" clId="{BD858288-680B-485F-A1D7-17E0DC1649E7}" dt="2023-03-08T19:59:12.951" v="363" actId="26606"/>
          <ac:spMkLst>
            <pc:docMk/>
            <pc:sldMk cId="3440632108" sldId="271"/>
            <ac:spMk id="19" creationId="{5E81CCFB-7BEF-4186-86FB-D09450B4D02D}"/>
          </ac:spMkLst>
        </pc:spChg>
        <pc:spChg chg="add del">
          <ac:chgData name="Gian Duri Stalvies" userId="21ee7bc7d796d7fa" providerId="LiveId" clId="{BD858288-680B-485F-A1D7-17E0DC1649E7}" dt="2023-03-08T19:59:12.945" v="362" actId="26606"/>
          <ac:spMkLst>
            <pc:docMk/>
            <pc:sldMk cId="3440632108" sldId="271"/>
            <ac:spMk id="24" creationId="{A4AC5506-6312-4701-8D3C-40187889A947}"/>
          </ac:spMkLst>
        </pc:spChg>
        <pc:spChg chg="add">
          <ac:chgData name="Gian Duri Stalvies" userId="21ee7bc7d796d7fa" providerId="LiveId" clId="{BD858288-680B-485F-A1D7-17E0DC1649E7}" dt="2023-03-08T19:59:12.951" v="363" actId="26606"/>
          <ac:spMkLst>
            <pc:docMk/>
            <pc:sldMk cId="3440632108" sldId="271"/>
            <ac:spMk id="26" creationId="{D4D28E87-62D2-4602-B72F-5F74AA236CC3}"/>
          </ac:spMkLst>
        </pc:spChg>
        <pc:spChg chg="del">
          <ac:chgData name="Gian Duri Stalvies" userId="21ee7bc7d796d7fa" providerId="LiveId" clId="{BD858288-680B-485F-A1D7-17E0DC1649E7}" dt="2023-03-08T10:16:52.877" v="7"/>
          <ac:spMkLst>
            <pc:docMk/>
            <pc:sldMk cId="3440632108" sldId="271"/>
            <ac:spMk id="33" creationId="{91E5A9A7-95C6-4F4F-B00E-C82E07FE62EF}"/>
          </ac:spMkLst>
        </pc:spChg>
        <pc:spChg chg="del">
          <ac:chgData name="Gian Duri Stalvies" userId="21ee7bc7d796d7fa" providerId="LiveId" clId="{BD858288-680B-485F-A1D7-17E0DC1649E7}" dt="2023-03-08T10:16:52.877" v="7"/>
          <ac:spMkLst>
            <pc:docMk/>
            <pc:sldMk cId="3440632108" sldId="271"/>
            <ac:spMk id="34" creationId="{A8384FB5-9ADC-4DDC-881B-597D56F5B15D}"/>
          </ac:spMkLst>
        </pc:spChg>
        <pc:spChg chg="del">
          <ac:chgData name="Gian Duri Stalvies" userId="21ee7bc7d796d7fa" providerId="LiveId" clId="{BD858288-680B-485F-A1D7-17E0DC1649E7}" dt="2023-03-08T10:16:52.877" v="7"/>
          <ac:spMkLst>
            <pc:docMk/>
            <pc:sldMk cId="3440632108" sldId="271"/>
            <ac:spMk id="35" creationId="{D07DD2DE-F619-49DD-B5E7-03A290FF4ED1}"/>
          </ac:spMkLst>
        </pc:spChg>
        <pc:spChg chg="del">
          <ac:chgData name="Gian Duri Stalvies" userId="21ee7bc7d796d7fa" providerId="LiveId" clId="{BD858288-680B-485F-A1D7-17E0DC1649E7}" dt="2023-03-08T10:16:52.877" v="7"/>
          <ac:spMkLst>
            <pc:docMk/>
            <pc:sldMk cId="3440632108" sldId="271"/>
            <ac:spMk id="37" creationId="{85149191-5F60-4A28-AAFF-039F96B0F3EC}"/>
          </ac:spMkLst>
        </pc:spChg>
        <pc:spChg chg="del">
          <ac:chgData name="Gian Duri Stalvies" userId="21ee7bc7d796d7fa" providerId="LiveId" clId="{BD858288-680B-485F-A1D7-17E0DC1649E7}" dt="2023-03-08T10:16:52.877" v="7"/>
          <ac:spMkLst>
            <pc:docMk/>
            <pc:sldMk cId="3440632108" sldId="271"/>
            <ac:spMk id="39" creationId="{F8260ED5-17F7-4158-B241-D51DD4CF1B7E}"/>
          </ac:spMkLst>
        </pc:spChg>
        <pc:picChg chg="add mod">
          <ac:chgData name="Gian Duri Stalvies" userId="21ee7bc7d796d7fa" providerId="LiveId" clId="{BD858288-680B-485F-A1D7-17E0DC1649E7}" dt="2023-03-08T20:00:04.667" v="459" actId="1038"/>
          <ac:picMkLst>
            <pc:docMk/>
            <pc:sldMk cId="3440632108" sldId="271"/>
            <ac:picMk id="7" creationId="{2580B99C-9207-67EF-1DCD-BBF99D0C8378}"/>
          </ac:picMkLst>
        </pc:picChg>
        <pc:picChg chg="add del mod">
          <ac:chgData name="Gian Duri Stalvies" userId="21ee7bc7d796d7fa" providerId="LiveId" clId="{BD858288-680B-485F-A1D7-17E0DC1649E7}" dt="2023-03-08T19:56:33.180" v="307" actId="478"/>
          <ac:picMkLst>
            <pc:docMk/>
            <pc:sldMk cId="3440632108" sldId="271"/>
            <ac:picMk id="8" creationId="{8D2A6FDD-AB10-0BAF-BE42-E8962E09D1B3}"/>
          </ac:picMkLst>
        </pc:picChg>
      </pc:sldChg>
      <pc:sldChg chg="addSp delSp modSp add mod setBg delDesignElem">
        <pc:chgData name="Gian Duri Stalvies" userId="21ee7bc7d796d7fa" providerId="LiveId" clId="{BD858288-680B-485F-A1D7-17E0DC1649E7}" dt="2023-03-08T20:34:46.215" v="536" actId="14100"/>
        <pc:sldMkLst>
          <pc:docMk/>
          <pc:sldMk cId="535476571" sldId="272"/>
        </pc:sldMkLst>
        <pc:spChg chg="mod ord">
          <ac:chgData name="Gian Duri Stalvies" userId="21ee7bc7d796d7fa" providerId="LiveId" clId="{BD858288-680B-485F-A1D7-17E0DC1649E7}" dt="2023-03-08T20:34:46.215" v="536" actId="14100"/>
          <ac:spMkLst>
            <pc:docMk/>
            <pc:sldMk cId="535476571" sldId="272"/>
            <ac:spMk id="2" creationId="{838FCEC0-DDDC-DAFC-B3C4-6FCD3E6DB213}"/>
          </ac:spMkLst>
        </pc:spChg>
        <pc:spChg chg="add del">
          <ac:chgData name="Gian Duri Stalvies" userId="21ee7bc7d796d7fa" providerId="LiveId" clId="{BD858288-680B-485F-A1D7-17E0DC1649E7}" dt="2023-03-08T10:21:49.364" v="54" actId="26606"/>
          <ac:spMkLst>
            <pc:docMk/>
            <pc:sldMk cId="535476571" sldId="272"/>
            <ac:spMk id="7" creationId="{9203DE33-2CD4-4CA8-9AF3-37C3B65133B0}"/>
          </ac:spMkLst>
        </pc:spChg>
        <pc:spChg chg="add del">
          <ac:chgData name="Gian Duri Stalvies" userId="21ee7bc7d796d7fa" providerId="LiveId" clId="{BD858288-680B-485F-A1D7-17E0DC1649E7}" dt="2023-03-08T10:21:49.364" v="54" actId="26606"/>
          <ac:spMkLst>
            <pc:docMk/>
            <pc:sldMk cId="535476571" sldId="272"/>
            <ac:spMk id="8" creationId="{0AF57B88-1D4C-41FA-A761-EC1DD10C35CB}"/>
          </ac:spMkLst>
        </pc:spChg>
        <pc:spChg chg="add del">
          <ac:chgData name="Gian Duri Stalvies" userId="21ee7bc7d796d7fa" providerId="LiveId" clId="{BD858288-680B-485F-A1D7-17E0DC1649E7}" dt="2023-03-08T10:21:49.364" v="54" actId="26606"/>
          <ac:spMkLst>
            <pc:docMk/>
            <pc:sldMk cId="535476571" sldId="272"/>
            <ac:spMk id="9" creationId="{D2548F45-5164-4ABB-8212-7F293FDED8D4}"/>
          </ac:spMkLst>
        </pc:spChg>
        <pc:spChg chg="del">
          <ac:chgData name="Gian Duri Stalvies" userId="21ee7bc7d796d7fa" providerId="LiveId" clId="{BD858288-680B-485F-A1D7-17E0DC1649E7}" dt="2023-03-08T10:16:52.877" v="7"/>
          <ac:spMkLst>
            <pc:docMk/>
            <pc:sldMk cId="535476571" sldId="272"/>
            <ac:spMk id="10" creationId="{A8384FB5-9ADC-4DDC-881B-597D56F5B15D}"/>
          </ac:spMkLst>
        </pc:spChg>
        <pc:spChg chg="add del">
          <ac:chgData name="Gian Duri Stalvies" userId="21ee7bc7d796d7fa" providerId="LiveId" clId="{BD858288-680B-485F-A1D7-17E0DC1649E7}" dt="2023-03-08T10:21:49.364" v="54" actId="26606"/>
          <ac:spMkLst>
            <pc:docMk/>
            <pc:sldMk cId="535476571" sldId="272"/>
            <ac:spMk id="11" creationId="{5E81CCFB-7BEF-4186-86FB-D09450B4D02D}"/>
          </ac:spMkLst>
        </pc:spChg>
        <pc:spChg chg="del">
          <ac:chgData name="Gian Duri Stalvies" userId="21ee7bc7d796d7fa" providerId="LiveId" clId="{BD858288-680B-485F-A1D7-17E0DC1649E7}" dt="2023-03-08T10:16:52.877" v="7"/>
          <ac:spMkLst>
            <pc:docMk/>
            <pc:sldMk cId="535476571" sldId="272"/>
            <ac:spMk id="12" creationId="{91E5A9A7-95C6-4F4F-B00E-C82E07FE62EF}"/>
          </ac:spMkLst>
        </pc:spChg>
        <pc:spChg chg="add del">
          <ac:chgData name="Gian Duri Stalvies" userId="21ee7bc7d796d7fa" providerId="LiveId" clId="{BD858288-680B-485F-A1D7-17E0DC1649E7}" dt="2023-03-08T20:00:23.541" v="460" actId="26606"/>
          <ac:spMkLst>
            <pc:docMk/>
            <pc:sldMk cId="535476571" sldId="272"/>
            <ac:spMk id="13" creationId="{D4771268-CB57-404A-9271-370EB28F6090}"/>
          </ac:spMkLst>
        </pc:spChg>
        <pc:spChg chg="del">
          <ac:chgData name="Gian Duri Stalvies" userId="21ee7bc7d796d7fa" providerId="LiveId" clId="{BD858288-680B-485F-A1D7-17E0DC1649E7}" dt="2023-03-08T10:16:52.877" v="7"/>
          <ac:spMkLst>
            <pc:docMk/>
            <pc:sldMk cId="535476571" sldId="272"/>
            <ac:spMk id="14" creationId="{D07DD2DE-F619-49DD-B5E7-03A290FF4ED1}"/>
          </ac:spMkLst>
        </pc:spChg>
        <pc:spChg chg="add">
          <ac:chgData name="Gian Duri Stalvies" userId="21ee7bc7d796d7fa" providerId="LiveId" clId="{BD858288-680B-485F-A1D7-17E0DC1649E7}" dt="2023-03-08T20:00:23.541" v="460" actId="26606"/>
          <ac:spMkLst>
            <pc:docMk/>
            <pc:sldMk cId="535476571" sldId="272"/>
            <ac:spMk id="15" creationId="{A8384FB5-9ADC-4DDC-881B-597D56F5B15D}"/>
          </ac:spMkLst>
        </pc:spChg>
        <pc:spChg chg="del">
          <ac:chgData name="Gian Duri Stalvies" userId="21ee7bc7d796d7fa" providerId="LiveId" clId="{BD858288-680B-485F-A1D7-17E0DC1649E7}" dt="2023-03-08T10:16:52.877" v="7"/>
          <ac:spMkLst>
            <pc:docMk/>
            <pc:sldMk cId="535476571" sldId="272"/>
            <ac:spMk id="16" creationId="{85149191-5F60-4A28-AAFF-039F96B0F3EC}"/>
          </ac:spMkLst>
        </pc:spChg>
        <pc:spChg chg="del">
          <ac:chgData name="Gian Duri Stalvies" userId="21ee7bc7d796d7fa" providerId="LiveId" clId="{BD858288-680B-485F-A1D7-17E0DC1649E7}" dt="2023-03-08T10:16:52.877" v="7"/>
          <ac:spMkLst>
            <pc:docMk/>
            <pc:sldMk cId="535476571" sldId="272"/>
            <ac:spMk id="18" creationId="{F8260ED5-17F7-4158-B241-D51DD4CF1B7E}"/>
          </ac:spMkLst>
        </pc:spChg>
        <pc:spChg chg="add">
          <ac:chgData name="Gian Duri Stalvies" userId="21ee7bc7d796d7fa" providerId="LiveId" clId="{BD858288-680B-485F-A1D7-17E0DC1649E7}" dt="2023-03-08T20:00:23.541" v="460" actId="26606"/>
          <ac:spMkLst>
            <pc:docMk/>
            <pc:sldMk cId="535476571" sldId="272"/>
            <ac:spMk id="20" creationId="{91E5A9A7-95C6-4F4F-B00E-C82E07FE62EF}"/>
          </ac:spMkLst>
        </pc:spChg>
        <pc:spChg chg="add">
          <ac:chgData name="Gian Duri Stalvies" userId="21ee7bc7d796d7fa" providerId="LiveId" clId="{BD858288-680B-485F-A1D7-17E0DC1649E7}" dt="2023-03-08T20:00:23.541" v="460" actId="26606"/>
          <ac:spMkLst>
            <pc:docMk/>
            <pc:sldMk cId="535476571" sldId="272"/>
            <ac:spMk id="22" creationId="{D07DD2DE-F619-49DD-B5E7-03A290FF4ED1}"/>
          </ac:spMkLst>
        </pc:spChg>
        <pc:spChg chg="add">
          <ac:chgData name="Gian Duri Stalvies" userId="21ee7bc7d796d7fa" providerId="LiveId" clId="{BD858288-680B-485F-A1D7-17E0DC1649E7}" dt="2023-03-08T20:00:23.541" v="460" actId="26606"/>
          <ac:spMkLst>
            <pc:docMk/>
            <pc:sldMk cId="535476571" sldId="272"/>
            <ac:spMk id="24" creationId="{85149191-5F60-4A28-AAFF-039F96B0F3EC}"/>
          </ac:spMkLst>
        </pc:spChg>
        <pc:spChg chg="add">
          <ac:chgData name="Gian Duri Stalvies" userId="21ee7bc7d796d7fa" providerId="LiveId" clId="{BD858288-680B-485F-A1D7-17E0DC1649E7}" dt="2023-03-08T20:00:23.541" v="460" actId="26606"/>
          <ac:spMkLst>
            <pc:docMk/>
            <pc:sldMk cId="535476571" sldId="272"/>
            <ac:spMk id="26" creationId="{F8260ED5-17F7-4158-B241-D51DD4CF1B7E}"/>
          </ac:spMkLst>
        </pc:spChg>
        <pc:picChg chg="mod">
          <ac:chgData name="Gian Duri Stalvies" userId="21ee7bc7d796d7fa" providerId="LiveId" clId="{BD858288-680B-485F-A1D7-17E0DC1649E7}" dt="2023-03-08T20:00:23.541" v="460" actId="26606"/>
          <ac:picMkLst>
            <pc:docMk/>
            <pc:sldMk cId="535476571" sldId="272"/>
            <ac:picMk id="5" creationId="{CC7BA136-5815-11F8-E8BF-3DC75D231D37}"/>
          </ac:picMkLst>
        </pc:picChg>
      </pc:sldChg>
      <pc:sldChg chg="addSp delSp modSp add mod setBg delDesignElem">
        <pc:chgData name="Gian Duri Stalvies" userId="21ee7bc7d796d7fa" providerId="LiveId" clId="{BD858288-680B-485F-A1D7-17E0DC1649E7}" dt="2023-03-08T20:36:48.128" v="538" actId="14100"/>
        <pc:sldMkLst>
          <pc:docMk/>
          <pc:sldMk cId="3605933556" sldId="273"/>
        </pc:sldMkLst>
        <pc:spChg chg="add">
          <ac:chgData name="Gian Duri Stalvies" userId="21ee7bc7d796d7fa" providerId="LiveId" clId="{BD858288-680B-485F-A1D7-17E0DC1649E7}" dt="2023-03-08T10:21:57.446" v="56" actId="26606"/>
          <ac:spMkLst>
            <pc:docMk/>
            <pc:sldMk cId="3605933556" sldId="273"/>
            <ac:spMk id="7" creationId="{A8384FB5-9ADC-4DDC-881B-597D56F5B15D}"/>
          </ac:spMkLst>
        </pc:spChg>
        <pc:spChg chg="add">
          <ac:chgData name="Gian Duri Stalvies" userId="21ee7bc7d796d7fa" providerId="LiveId" clId="{BD858288-680B-485F-A1D7-17E0DC1649E7}" dt="2023-03-08T10:21:57.446" v="56" actId="26606"/>
          <ac:spMkLst>
            <pc:docMk/>
            <pc:sldMk cId="3605933556" sldId="273"/>
            <ac:spMk id="8" creationId="{91E5A9A7-95C6-4F4F-B00E-C82E07FE62EF}"/>
          </ac:spMkLst>
        </pc:spChg>
        <pc:spChg chg="add">
          <ac:chgData name="Gian Duri Stalvies" userId="21ee7bc7d796d7fa" providerId="LiveId" clId="{BD858288-680B-485F-A1D7-17E0DC1649E7}" dt="2023-03-08T10:21:57.446" v="56" actId="26606"/>
          <ac:spMkLst>
            <pc:docMk/>
            <pc:sldMk cId="3605933556" sldId="273"/>
            <ac:spMk id="9" creationId="{D07DD2DE-F619-49DD-B5E7-03A290FF4ED1}"/>
          </ac:spMkLst>
        </pc:spChg>
        <pc:spChg chg="del">
          <ac:chgData name="Gian Duri Stalvies" userId="21ee7bc7d796d7fa" providerId="LiveId" clId="{BD858288-680B-485F-A1D7-17E0DC1649E7}" dt="2023-03-08T10:16:52.877" v="7"/>
          <ac:spMkLst>
            <pc:docMk/>
            <pc:sldMk cId="3605933556" sldId="273"/>
            <ac:spMk id="10" creationId="{A8384FB5-9ADC-4DDC-881B-597D56F5B15D}"/>
          </ac:spMkLst>
        </pc:spChg>
        <pc:spChg chg="add">
          <ac:chgData name="Gian Duri Stalvies" userId="21ee7bc7d796d7fa" providerId="LiveId" clId="{BD858288-680B-485F-A1D7-17E0DC1649E7}" dt="2023-03-08T10:21:57.446" v="56" actId="26606"/>
          <ac:spMkLst>
            <pc:docMk/>
            <pc:sldMk cId="3605933556" sldId="273"/>
            <ac:spMk id="11" creationId="{85149191-5F60-4A28-AAFF-039F96B0F3EC}"/>
          </ac:spMkLst>
        </pc:spChg>
        <pc:spChg chg="del">
          <ac:chgData name="Gian Duri Stalvies" userId="21ee7bc7d796d7fa" providerId="LiveId" clId="{BD858288-680B-485F-A1D7-17E0DC1649E7}" dt="2023-03-08T10:16:52.877" v="7"/>
          <ac:spMkLst>
            <pc:docMk/>
            <pc:sldMk cId="3605933556" sldId="273"/>
            <ac:spMk id="12" creationId="{91E5A9A7-95C6-4F4F-B00E-C82E07FE62EF}"/>
          </ac:spMkLst>
        </pc:spChg>
        <pc:spChg chg="add">
          <ac:chgData name="Gian Duri Stalvies" userId="21ee7bc7d796d7fa" providerId="LiveId" clId="{BD858288-680B-485F-A1D7-17E0DC1649E7}" dt="2023-03-08T10:21:57.446" v="56" actId="26606"/>
          <ac:spMkLst>
            <pc:docMk/>
            <pc:sldMk cId="3605933556" sldId="273"/>
            <ac:spMk id="13" creationId="{F8260ED5-17F7-4158-B241-D51DD4CF1B7E}"/>
          </ac:spMkLst>
        </pc:spChg>
        <pc:spChg chg="del">
          <ac:chgData name="Gian Duri Stalvies" userId="21ee7bc7d796d7fa" providerId="LiveId" clId="{BD858288-680B-485F-A1D7-17E0DC1649E7}" dt="2023-03-08T10:16:52.877" v="7"/>
          <ac:spMkLst>
            <pc:docMk/>
            <pc:sldMk cId="3605933556" sldId="273"/>
            <ac:spMk id="14" creationId="{D07DD2DE-F619-49DD-B5E7-03A290FF4ED1}"/>
          </ac:spMkLst>
        </pc:spChg>
        <pc:spChg chg="del">
          <ac:chgData name="Gian Duri Stalvies" userId="21ee7bc7d796d7fa" providerId="LiveId" clId="{BD858288-680B-485F-A1D7-17E0DC1649E7}" dt="2023-03-08T10:16:52.877" v="7"/>
          <ac:spMkLst>
            <pc:docMk/>
            <pc:sldMk cId="3605933556" sldId="273"/>
            <ac:spMk id="16" creationId="{85149191-5F60-4A28-AAFF-039F96B0F3EC}"/>
          </ac:spMkLst>
        </pc:spChg>
        <pc:spChg chg="del">
          <ac:chgData name="Gian Duri Stalvies" userId="21ee7bc7d796d7fa" providerId="LiveId" clId="{BD858288-680B-485F-A1D7-17E0DC1649E7}" dt="2023-03-08T10:16:52.877" v="7"/>
          <ac:spMkLst>
            <pc:docMk/>
            <pc:sldMk cId="3605933556" sldId="273"/>
            <ac:spMk id="18" creationId="{F8260ED5-17F7-4158-B241-D51DD4CF1B7E}"/>
          </ac:spMkLst>
        </pc:spChg>
        <pc:picChg chg="mod modCrop">
          <ac:chgData name="Gian Duri Stalvies" userId="21ee7bc7d796d7fa" providerId="LiveId" clId="{BD858288-680B-485F-A1D7-17E0DC1649E7}" dt="2023-03-08T20:36:48.128" v="538" actId="14100"/>
          <ac:picMkLst>
            <pc:docMk/>
            <pc:sldMk cId="3605933556" sldId="273"/>
            <ac:picMk id="5" creationId="{D6B8DFF5-F44C-A644-03C1-18627F2667C8}"/>
          </ac:picMkLst>
        </pc:picChg>
      </pc:sldChg>
      <pc:sldChg chg="addSp delSp modSp add mod ord setBg delDesignElem">
        <pc:chgData name="Gian Duri Stalvies" userId="21ee7bc7d796d7fa" providerId="LiveId" clId="{BD858288-680B-485F-A1D7-17E0DC1649E7}" dt="2023-03-08T20:43:22.375" v="542"/>
        <pc:sldMkLst>
          <pc:docMk/>
          <pc:sldMk cId="1805395857" sldId="274"/>
        </pc:sldMkLst>
        <pc:spChg chg="add">
          <ac:chgData name="Gian Duri Stalvies" userId="21ee7bc7d796d7fa" providerId="LiveId" clId="{BD858288-680B-485F-A1D7-17E0DC1649E7}" dt="2023-03-08T10:22:39.875" v="57" actId="26606"/>
          <ac:spMkLst>
            <pc:docMk/>
            <pc:sldMk cId="1805395857" sldId="274"/>
            <ac:spMk id="14" creationId="{A8384FB5-9ADC-4DDC-881B-597D56F5B15D}"/>
          </ac:spMkLst>
        </pc:spChg>
        <pc:spChg chg="add">
          <ac:chgData name="Gian Duri Stalvies" userId="21ee7bc7d796d7fa" providerId="LiveId" clId="{BD858288-680B-485F-A1D7-17E0DC1649E7}" dt="2023-03-08T10:22:39.875" v="57" actId="26606"/>
          <ac:spMkLst>
            <pc:docMk/>
            <pc:sldMk cId="1805395857" sldId="274"/>
            <ac:spMk id="16" creationId="{91E5A9A7-95C6-4F4F-B00E-C82E07FE62EF}"/>
          </ac:spMkLst>
        </pc:spChg>
        <pc:spChg chg="add">
          <ac:chgData name="Gian Duri Stalvies" userId="21ee7bc7d796d7fa" providerId="LiveId" clId="{BD858288-680B-485F-A1D7-17E0DC1649E7}" dt="2023-03-08T10:22:39.875" v="57" actId="26606"/>
          <ac:spMkLst>
            <pc:docMk/>
            <pc:sldMk cId="1805395857" sldId="274"/>
            <ac:spMk id="18" creationId="{D07DD2DE-F619-49DD-B5E7-03A290FF4ED1}"/>
          </ac:spMkLst>
        </pc:spChg>
        <pc:spChg chg="add">
          <ac:chgData name="Gian Duri Stalvies" userId="21ee7bc7d796d7fa" providerId="LiveId" clId="{BD858288-680B-485F-A1D7-17E0DC1649E7}" dt="2023-03-08T10:22:39.875" v="57" actId="26606"/>
          <ac:spMkLst>
            <pc:docMk/>
            <pc:sldMk cId="1805395857" sldId="274"/>
            <ac:spMk id="20" creationId="{85149191-5F60-4A28-AAFF-039F96B0F3EC}"/>
          </ac:spMkLst>
        </pc:spChg>
        <pc:spChg chg="add">
          <ac:chgData name="Gian Duri Stalvies" userId="21ee7bc7d796d7fa" providerId="LiveId" clId="{BD858288-680B-485F-A1D7-17E0DC1649E7}" dt="2023-03-08T10:22:39.875" v="57" actId="26606"/>
          <ac:spMkLst>
            <pc:docMk/>
            <pc:sldMk cId="1805395857" sldId="274"/>
            <ac:spMk id="22" creationId="{F8260ED5-17F7-4158-B241-D51DD4CF1B7E}"/>
          </ac:spMkLst>
        </pc:spChg>
        <pc:spChg chg="del">
          <ac:chgData name="Gian Duri Stalvies" userId="21ee7bc7d796d7fa" providerId="LiveId" clId="{BD858288-680B-485F-A1D7-17E0DC1649E7}" dt="2023-03-08T10:16:52.877" v="7"/>
          <ac:spMkLst>
            <pc:docMk/>
            <pc:sldMk cId="1805395857" sldId="274"/>
            <ac:spMk id="29" creationId="{A8384FB5-9ADC-4DDC-881B-597D56F5B15D}"/>
          </ac:spMkLst>
        </pc:spChg>
        <pc:spChg chg="del">
          <ac:chgData name="Gian Duri Stalvies" userId="21ee7bc7d796d7fa" providerId="LiveId" clId="{BD858288-680B-485F-A1D7-17E0DC1649E7}" dt="2023-03-08T10:16:52.877" v="7"/>
          <ac:spMkLst>
            <pc:docMk/>
            <pc:sldMk cId="1805395857" sldId="274"/>
            <ac:spMk id="30" creationId="{91E5A9A7-95C6-4F4F-B00E-C82E07FE62EF}"/>
          </ac:spMkLst>
        </pc:spChg>
        <pc:spChg chg="del">
          <ac:chgData name="Gian Duri Stalvies" userId="21ee7bc7d796d7fa" providerId="LiveId" clId="{BD858288-680B-485F-A1D7-17E0DC1649E7}" dt="2023-03-08T10:16:52.877" v="7"/>
          <ac:spMkLst>
            <pc:docMk/>
            <pc:sldMk cId="1805395857" sldId="274"/>
            <ac:spMk id="31" creationId="{D07DD2DE-F619-49DD-B5E7-03A290FF4ED1}"/>
          </ac:spMkLst>
        </pc:spChg>
        <pc:spChg chg="del">
          <ac:chgData name="Gian Duri Stalvies" userId="21ee7bc7d796d7fa" providerId="LiveId" clId="{BD858288-680B-485F-A1D7-17E0DC1649E7}" dt="2023-03-08T10:16:52.877" v="7"/>
          <ac:spMkLst>
            <pc:docMk/>
            <pc:sldMk cId="1805395857" sldId="274"/>
            <ac:spMk id="32" creationId="{85149191-5F60-4A28-AAFF-039F96B0F3EC}"/>
          </ac:spMkLst>
        </pc:spChg>
        <pc:spChg chg="del">
          <ac:chgData name="Gian Duri Stalvies" userId="21ee7bc7d796d7fa" providerId="LiveId" clId="{BD858288-680B-485F-A1D7-17E0DC1649E7}" dt="2023-03-08T10:16:52.877" v="7"/>
          <ac:spMkLst>
            <pc:docMk/>
            <pc:sldMk cId="1805395857" sldId="274"/>
            <ac:spMk id="33" creationId="{F8260ED5-17F7-4158-B241-D51DD4CF1B7E}"/>
          </ac:spMkLst>
        </pc:spChg>
        <pc:picChg chg="mod">
          <ac:chgData name="Gian Duri Stalvies" userId="21ee7bc7d796d7fa" providerId="LiveId" clId="{BD858288-680B-485F-A1D7-17E0DC1649E7}" dt="2023-03-08T19:58:05.278" v="360" actId="688"/>
          <ac:picMkLst>
            <pc:docMk/>
            <pc:sldMk cId="1805395857" sldId="274"/>
            <ac:picMk id="9" creationId="{D8129ECC-E31E-098F-C377-2169F7CAE7ED}"/>
          </ac:picMkLst>
        </pc:picChg>
      </pc:sldChg>
      <pc:sldChg chg="delSp add ord setBg delDesignElem">
        <pc:chgData name="Gian Duri Stalvies" userId="21ee7bc7d796d7fa" providerId="LiveId" clId="{BD858288-680B-485F-A1D7-17E0DC1649E7}" dt="2023-03-08T20:43:04.574" v="540"/>
        <pc:sldMkLst>
          <pc:docMk/>
          <pc:sldMk cId="1247807498" sldId="275"/>
        </pc:sldMkLst>
        <pc:spChg chg="del">
          <ac:chgData name="Gian Duri Stalvies" userId="21ee7bc7d796d7fa" providerId="LiveId" clId="{BD858288-680B-485F-A1D7-17E0DC1649E7}" dt="2023-03-08T10:16:52.877" v="7"/>
          <ac:spMkLst>
            <pc:docMk/>
            <pc:sldMk cId="1247807498" sldId="275"/>
            <ac:spMk id="10" creationId="{A4AC5506-6312-4701-8D3C-40187889A947}"/>
          </ac:spMkLst>
        </pc:spChg>
      </pc:sldChg>
      <pc:sldChg chg="addSp delSp modSp add mod setBg delDesignElem">
        <pc:chgData name="Gian Duri Stalvies" userId="21ee7bc7d796d7fa" providerId="LiveId" clId="{BD858288-680B-485F-A1D7-17E0DC1649E7}" dt="2023-03-08T10:19:37.470" v="28" actId="26606"/>
        <pc:sldMkLst>
          <pc:docMk/>
          <pc:sldMk cId="1433392657" sldId="276"/>
        </pc:sldMkLst>
        <pc:spChg chg="mod">
          <ac:chgData name="Gian Duri Stalvies" userId="21ee7bc7d796d7fa" providerId="LiveId" clId="{BD858288-680B-485F-A1D7-17E0DC1649E7}" dt="2023-03-08T10:19:37.470" v="28" actId="26606"/>
          <ac:spMkLst>
            <pc:docMk/>
            <pc:sldMk cId="1433392657" sldId="276"/>
            <ac:spMk id="2" creationId="{45EF91AF-79CD-416F-A446-27F986A398B4}"/>
          </ac:spMkLst>
        </pc:spChg>
        <pc:spChg chg="mod">
          <ac:chgData name="Gian Duri Stalvies" userId="21ee7bc7d796d7fa" providerId="LiveId" clId="{BD858288-680B-485F-A1D7-17E0DC1649E7}" dt="2023-03-08T10:19:37.470" v="28" actId="26606"/>
          <ac:spMkLst>
            <pc:docMk/>
            <pc:sldMk cId="1433392657" sldId="276"/>
            <ac:spMk id="3" creationId="{13C1D569-DB57-B05E-8F65-5EA9C78C31E0}"/>
          </ac:spMkLst>
        </pc:spChg>
        <pc:spChg chg="del">
          <ac:chgData name="Gian Duri Stalvies" userId="21ee7bc7d796d7fa" providerId="LiveId" clId="{BD858288-680B-485F-A1D7-17E0DC1649E7}" dt="2023-03-08T10:18:36.363" v="21"/>
          <ac:spMkLst>
            <pc:docMk/>
            <pc:sldMk cId="1433392657" sldId="276"/>
            <ac:spMk id="9" creationId="{C1DD1A8A-57D5-4A81-AD04-532B043C5611}"/>
          </ac:spMkLst>
        </pc:spChg>
        <pc:spChg chg="add del">
          <ac:chgData name="Gian Duri Stalvies" userId="21ee7bc7d796d7fa" providerId="LiveId" clId="{BD858288-680B-485F-A1D7-17E0DC1649E7}" dt="2023-03-08T10:19:33.080" v="23" actId="26606"/>
          <ac:spMkLst>
            <pc:docMk/>
            <pc:sldMk cId="1433392657" sldId="276"/>
            <ac:spMk id="10" creationId="{A8DC20BE-2EE3-423E-8873-7E684D033F18}"/>
          </ac:spMkLst>
        </pc:spChg>
        <pc:spChg chg="del">
          <ac:chgData name="Gian Duri Stalvies" userId="21ee7bc7d796d7fa" providerId="LiveId" clId="{BD858288-680B-485F-A1D7-17E0DC1649E7}" dt="2023-03-08T10:18:36.363" v="21"/>
          <ac:spMkLst>
            <pc:docMk/>
            <pc:sldMk cId="1433392657" sldId="276"/>
            <ac:spMk id="11" creationId="{007891EC-4501-44ED-A8C8-B11B6DB767AB}"/>
          </ac:spMkLst>
        </pc:spChg>
        <pc:spChg chg="add del">
          <ac:chgData name="Gian Duri Stalvies" userId="21ee7bc7d796d7fa" providerId="LiveId" clId="{BD858288-680B-485F-A1D7-17E0DC1649E7}" dt="2023-03-08T10:19:33.080" v="23" actId="26606"/>
          <ac:spMkLst>
            <pc:docMk/>
            <pc:sldMk cId="1433392657" sldId="276"/>
            <ac:spMk id="12" creationId="{AA693EB7-865B-49B6-B0F4-7D3289D187CB}"/>
          </ac:spMkLst>
        </pc:spChg>
        <pc:spChg chg="add del">
          <ac:chgData name="Gian Duri Stalvies" userId="21ee7bc7d796d7fa" providerId="LiveId" clId="{BD858288-680B-485F-A1D7-17E0DC1649E7}" dt="2023-03-08T10:19:33.080" v="23" actId="26606"/>
          <ac:spMkLst>
            <pc:docMk/>
            <pc:sldMk cId="1433392657" sldId="276"/>
            <ac:spMk id="22" creationId="{F3856C81-415E-484F-93E4-C329F454D5CF}"/>
          </ac:spMkLst>
        </pc:spChg>
        <pc:spChg chg="add del">
          <ac:chgData name="Gian Duri Stalvies" userId="21ee7bc7d796d7fa" providerId="LiveId" clId="{BD858288-680B-485F-A1D7-17E0DC1649E7}" dt="2023-03-08T10:19:33.080" v="23" actId="26606"/>
          <ac:spMkLst>
            <pc:docMk/>
            <pc:sldMk cId="1433392657" sldId="276"/>
            <ac:spMk id="36" creationId="{B29481A6-9A3B-4120-9C9D-8BD206C92991}"/>
          </ac:spMkLst>
        </pc:spChg>
        <pc:spChg chg="add del">
          <ac:chgData name="Gian Duri Stalvies" userId="21ee7bc7d796d7fa" providerId="LiveId" clId="{BD858288-680B-485F-A1D7-17E0DC1649E7}" dt="2023-03-08T10:19:35.549" v="25" actId="26606"/>
          <ac:spMkLst>
            <pc:docMk/>
            <pc:sldMk cId="1433392657" sldId="276"/>
            <ac:spMk id="50" creationId="{8555C5B3-193A-4749-9AFD-682E53CDDE8F}"/>
          </ac:spMkLst>
        </pc:spChg>
        <pc:spChg chg="add del">
          <ac:chgData name="Gian Duri Stalvies" userId="21ee7bc7d796d7fa" providerId="LiveId" clId="{BD858288-680B-485F-A1D7-17E0DC1649E7}" dt="2023-03-08T10:19:35.549" v="25" actId="26606"/>
          <ac:spMkLst>
            <pc:docMk/>
            <pc:sldMk cId="1433392657" sldId="276"/>
            <ac:spMk id="51" creationId="{2EAE06A6-F76A-41C9-827A-C561B004485C}"/>
          </ac:spMkLst>
        </pc:spChg>
        <pc:spChg chg="add del">
          <ac:chgData name="Gian Duri Stalvies" userId="21ee7bc7d796d7fa" providerId="LiveId" clId="{BD858288-680B-485F-A1D7-17E0DC1649E7}" dt="2023-03-08T10:19:35.549" v="25" actId="26606"/>
          <ac:spMkLst>
            <pc:docMk/>
            <pc:sldMk cId="1433392657" sldId="276"/>
            <ac:spMk id="52" creationId="{89F9D4E8-0639-444B-949B-9518585061AF}"/>
          </ac:spMkLst>
        </pc:spChg>
        <pc:spChg chg="add del">
          <ac:chgData name="Gian Duri Stalvies" userId="21ee7bc7d796d7fa" providerId="LiveId" clId="{BD858288-680B-485F-A1D7-17E0DC1649E7}" dt="2023-03-08T10:19:35.549" v="25" actId="26606"/>
          <ac:spMkLst>
            <pc:docMk/>
            <pc:sldMk cId="1433392657" sldId="276"/>
            <ac:spMk id="53" creationId="{7E3DA7A2-ED70-4BBA-AB72-00AD461FA405}"/>
          </ac:spMkLst>
        </pc:spChg>
        <pc:spChg chg="add del">
          <ac:chgData name="Gian Duri Stalvies" userId="21ee7bc7d796d7fa" providerId="LiveId" clId="{BD858288-680B-485F-A1D7-17E0DC1649E7}" dt="2023-03-08T10:19:35.549" v="25" actId="26606"/>
          <ac:spMkLst>
            <pc:docMk/>
            <pc:sldMk cId="1433392657" sldId="276"/>
            <ac:spMk id="54" creationId="{FC485432-3647-4218-B5D3-15D3FA222B13}"/>
          </ac:spMkLst>
        </pc:spChg>
        <pc:spChg chg="add del">
          <ac:chgData name="Gian Duri Stalvies" userId="21ee7bc7d796d7fa" providerId="LiveId" clId="{BD858288-680B-485F-A1D7-17E0DC1649E7}" dt="2023-03-08T10:19:35.549" v="25" actId="26606"/>
          <ac:spMkLst>
            <pc:docMk/>
            <pc:sldMk cId="1433392657" sldId="276"/>
            <ac:spMk id="55" creationId="{F4AFDDCA-6ABA-4D23-8A5C-1BF0F4308148}"/>
          </ac:spMkLst>
        </pc:spChg>
        <pc:spChg chg="add del">
          <ac:chgData name="Gian Duri Stalvies" userId="21ee7bc7d796d7fa" providerId="LiveId" clId="{BD858288-680B-485F-A1D7-17E0DC1649E7}" dt="2023-03-08T10:19:37.439" v="27" actId="26606"/>
          <ac:spMkLst>
            <pc:docMk/>
            <pc:sldMk cId="1433392657" sldId="276"/>
            <ac:spMk id="57" creationId="{A8DC20BE-2EE3-423E-8873-7E684D033F18}"/>
          </ac:spMkLst>
        </pc:spChg>
        <pc:spChg chg="add del">
          <ac:chgData name="Gian Duri Stalvies" userId="21ee7bc7d796d7fa" providerId="LiveId" clId="{BD858288-680B-485F-A1D7-17E0DC1649E7}" dt="2023-03-08T10:19:37.439" v="27" actId="26606"/>
          <ac:spMkLst>
            <pc:docMk/>
            <pc:sldMk cId="1433392657" sldId="276"/>
            <ac:spMk id="58" creationId="{AA693EB7-865B-49B6-B0F4-7D3289D187CB}"/>
          </ac:spMkLst>
        </pc:spChg>
        <pc:spChg chg="add del">
          <ac:chgData name="Gian Duri Stalvies" userId="21ee7bc7d796d7fa" providerId="LiveId" clId="{BD858288-680B-485F-A1D7-17E0DC1649E7}" dt="2023-03-08T10:19:37.439" v="27" actId="26606"/>
          <ac:spMkLst>
            <pc:docMk/>
            <pc:sldMk cId="1433392657" sldId="276"/>
            <ac:spMk id="60" creationId="{F3856C81-415E-484F-93E4-C329F454D5CF}"/>
          </ac:spMkLst>
        </pc:spChg>
        <pc:spChg chg="add del">
          <ac:chgData name="Gian Duri Stalvies" userId="21ee7bc7d796d7fa" providerId="LiveId" clId="{BD858288-680B-485F-A1D7-17E0DC1649E7}" dt="2023-03-08T10:19:37.439" v="27" actId="26606"/>
          <ac:spMkLst>
            <pc:docMk/>
            <pc:sldMk cId="1433392657" sldId="276"/>
            <ac:spMk id="63" creationId="{B29481A6-9A3B-4120-9C9D-8BD206C92991}"/>
          </ac:spMkLst>
        </pc:spChg>
        <pc:spChg chg="add">
          <ac:chgData name="Gian Duri Stalvies" userId="21ee7bc7d796d7fa" providerId="LiveId" clId="{BD858288-680B-485F-A1D7-17E0DC1649E7}" dt="2023-03-08T10:19:37.470" v="28" actId="26606"/>
          <ac:spMkLst>
            <pc:docMk/>
            <pc:sldMk cId="1433392657" sldId="276"/>
            <ac:spMk id="67" creationId="{8555C5B3-193A-4749-9AFD-682E53CDDE8F}"/>
          </ac:spMkLst>
        </pc:spChg>
        <pc:spChg chg="add">
          <ac:chgData name="Gian Duri Stalvies" userId="21ee7bc7d796d7fa" providerId="LiveId" clId="{BD858288-680B-485F-A1D7-17E0DC1649E7}" dt="2023-03-08T10:19:37.470" v="28" actId="26606"/>
          <ac:spMkLst>
            <pc:docMk/>
            <pc:sldMk cId="1433392657" sldId="276"/>
            <ac:spMk id="68" creationId="{2EAE06A6-F76A-41C9-827A-C561B004485C}"/>
          </ac:spMkLst>
        </pc:spChg>
        <pc:spChg chg="add">
          <ac:chgData name="Gian Duri Stalvies" userId="21ee7bc7d796d7fa" providerId="LiveId" clId="{BD858288-680B-485F-A1D7-17E0DC1649E7}" dt="2023-03-08T10:19:37.470" v="28" actId="26606"/>
          <ac:spMkLst>
            <pc:docMk/>
            <pc:sldMk cId="1433392657" sldId="276"/>
            <ac:spMk id="69" creationId="{89F9D4E8-0639-444B-949B-9518585061AF}"/>
          </ac:spMkLst>
        </pc:spChg>
        <pc:spChg chg="add">
          <ac:chgData name="Gian Duri Stalvies" userId="21ee7bc7d796d7fa" providerId="LiveId" clId="{BD858288-680B-485F-A1D7-17E0DC1649E7}" dt="2023-03-08T10:19:37.470" v="28" actId="26606"/>
          <ac:spMkLst>
            <pc:docMk/>
            <pc:sldMk cId="1433392657" sldId="276"/>
            <ac:spMk id="70" creationId="{7E3DA7A2-ED70-4BBA-AB72-00AD461FA405}"/>
          </ac:spMkLst>
        </pc:spChg>
        <pc:spChg chg="add">
          <ac:chgData name="Gian Duri Stalvies" userId="21ee7bc7d796d7fa" providerId="LiveId" clId="{BD858288-680B-485F-A1D7-17E0DC1649E7}" dt="2023-03-08T10:19:37.470" v="28" actId="26606"/>
          <ac:spMkLst>
            <pc:docMk/>
            <pc:sldMk cId="1433392657" sldId="276"/>
            <ac:spMk id="71" creationId="{FC485432-3647-4218-B5D3-15D3FA222B13}"/>
          </ac:spMkLst>
        </pc:spChg>
        <pc:spChg chg="add">
          <ac:chgData name="Gian Duri Stalvies" userId="21ee7bc7d796d7fa" providerId="LiveId" clId="{BD858288-680B-485F-A1D7-17E0DC1649E7}" dt="2023-03-08T10:19:37.470" v="28" actId="26606"/>
          <ac:spMkLst>
            <pc:docMk/>
            <pc:sldMk cId="1433392657" sldId="276"/>
            <ac:spMk id="72" creationId="{F4AFDDCA-6ABA-4D23-8A5C-1BF0F4308148}"/>
          </ac:spMkLst>
        </pc:spChg>
        <pc:grpChg chg="add del">
          <ac:chgData name="Gian Duri Stalvies" userId="21ee7bc7d796d7fa" providerId="LiveId" clId="{BD858288-680B-485F-A1D7-17E0DC1649E7}" dt="2023-03-08T10:19:33.080" v="23" actId="26606"/>
          <ac:grpSpMkLst>
            <pc:docMk/>
            <pc:sldMk cId="1433392657" sldId="276"/>
            <ac:grpSpMk id="14" creationId="{D319511D-8951-4C0E-A98B-0B070288FE72}"/>
          </ac:grpSpMkLst>
        </pc:grpChg>
        <pc:grpChg chg="add del">
          <ac:chgData name="Gian Duri Stalvies" userId="21ee7bc7d796d7fa" providerId="LiveId" clId="{BD858288-680B-485F-A1D7-17E0DC1649E7}" dt="2023-03-08T10:19:33.080" v="23" actId="26606"/>
          <ac:grpSpMkLst>
            <pc:docMk/>
            <pc:sldMk cId="1433392657" sldId="276"/>
            <ac:grpSpMk id="24" creationId="{CC95D42B-FBF3-4C81-8FD4-CBED235411BC}"/>
          </ac:grpSpMkLst>
        </pc:grpChg>
        <pc:grpChg chg="add del">
          <ac:chgData name="Gian Duri Stalvies" userId="21ee7bc7d796d7fa" providerId="LiveId" clId="{BD858288-680B-485F-A1D7-17E0DC1649E7}" dt="2023-03-08T10:19:33.080" v="23" actId="26606"/>
          <ac:grpSpMkLst>
            <pc:docMk/>
            <pc:sldMk cId="1433392657" sldId="276"/>
            <ac:grpSpMk id="30" creationId="{18639AD1-4D74-4424-B02C-50AAADBE0608}"/>
          </ac:grpSpMkLst>
        </pc:grpChg>
        <pc:grpChg chg="add del">
          <ac:chgData name="Gian Duri Stalvies" userId="21ee7bc7d796d7fa" providerId="LiveId" clId="{BD858288-680B-485F-A1D7-17E0DC1649E7}" dt="2023-03-08T10:19:33.080" v="23" actId="26606"/>
          <ac:grpSpMkLst>
            <pc:docMk/>
            <pc:sldMk cId="1433392657" sldId="276"/>
            <ac:grpSpMk id="38" creationId="{54E220D0-6FEB-4727-960C-B637712D7161}"/>
          </ac:grpSpMkLst>
        </pc:grpChg>
        <pc:grpChg chg="add del">
          <ac:chgData name="Gian Duri Stalvies" userId="21ee7bc7d796d7fa" providerId="LiveId" clId="{BD858288-680B-485F-A1D7-17E0DC1649E7}" dt="2023-03-08T10:19:33.080" v="23" actId="26606"/>
          <ac:grpSpMkLst>
            <pc:docMk/>
            <pc:sldMk cId="1433392657" sldId="276"/>
            <ac:grpSpMk id="44" creationId="{1D788327-7D9D-4E47-846F-020A8F5E238D}"/>
          </ac:grpSpMkLst>
        </pc:grpChg>
        <pc:grpChg chg="add del">
          <ac:chgData name="Gian Duri Stalvies" userId="21ee7bc7d796d7fa" providerId="LiveId" clId="{BD858288-680B-485F-A1D7-17E0DC1649E7}" dt="2023-03-08T10:19:37.439" v="27" actId="26606"/>
          <ac:grpSpMkLst>
            <pc:docMk/>
            <pc:sldMk cId="1433392657" sldId="276"/>
            <ac:grpSpMk id="59" creationId="{D319511D-8951-4C0E-A98B-0B070288FE72}"/>
          </ac:grpSpMkLst>
        </pc:grpChg>
        <pc:grpChg chg="add del">
          <ac:chgData name="Gian Duri Stalvies" userId="21ee7bc7d796d7fa" providerId="LiveId" clId="{BD858288-680B-485F-A1D7-17E0DC1649E7}" dt="2023-03-08T10:19:37.439" v="27" actId="26606"/>
          <ac:grpSpMkLst>
            <pc:docMk/>
            <pc:sldMk cId="1433392657" sldId="276"/>
            <ac:grpSpMk id="61" creationId="{CC95D42B-FBF3-4C81-8FD4-CBED235411BC}"/>
          </ac:grpSpMkLst>
        </pc:grpChg>
        <pc:grpChg chg="add del">
          <ac:chgData name="Gian Duri Stalvies" userId="21ee7bc7d796d7fa" providerId="LiveId" clId="{BD858288-680B-485F-A1D7-17E0DC1649E7}" dt="2023-03-08T10:19:37.439" v="27" actId="26606"/>
          <ac:grpSpMkLst>
            <pc:docMk/>
            <pc:sldMk cId="1433392657" sldId="276"/>
            <ac:grpSpMk id="62" creationId="{18639AD1-4D74-4424-B02C-50AAADBE0608}"/>
          </ac:grpSpMkLst>
        </pc:grpChg>
        <pc:grpChg chg="add del">
          <ac:chgData name="Gian Duri Stalvies" userId="21ee7bc7d796d7fa" providerId="LiveId" clId="{BD858288-680B-485F-A1D7-17E0DC1649E7}" dt="2023-03-08T10:19:37.439" v="27" actId="26606"/>
          <ac:grpSpMkLst>
            <pc:docMk/>
            <pc:sldMk cId="1433392657" sldId="276"/>
            <ac:grpSpMk id="64" creationId="{54E220D0-6FEB-4727-960C-B637712D7161}"/>
          </ac:grpSpMkLst>
        </pc:grpChg>
        <pc:grpChg chg="add del">
          <ac:chgData name="Gian Duri Stalvies" userId="21ee7bc7d796d7fa" providerId="LiveId" clId="{BD858288-680B-485F-A1D7-17E0DC1649E7}" dt="2023-03-08T10:19:37.439" v="27" actId="26606"/>
          <ac:grpSpMkLst>
            <pc:docMk/>
            <pc:sldMk cId="1433392657" sldId="276"/>
            <ac:grpSpMk id="65" creationId="{1D788327-7D9D-4E47-846F-020A8F5E238D}"/>
          </ac:grpSpMkLst>
        </pc:grpChg>
        <pc:picChg chg="mod ord">
          <ac:chgData name="Gian Duri Stalvies" userId="21ee7bc7d796d7fa" providerId="LiveId" clId="{BD858288-680B-485F-A1D7-17E0DC1649E7}" dt="2023-03-08T10:19:37.470" v="28" actId="26606"/>
          <ac:picMkLst>
            <pc:docMk/>
            <pc:sldMk cId="1433392657" sldId="276"/>
            <ac:picMk id="5" creationId="{9F5386F9-220F-BDB4-4E0E-D714621106B9}"/>
          </ac:picMkLst>
        </pc:picChg>
      </pc:sldChg>
      <pc:sldChg chg="addSp delSp add mod setBg delDesignElem">
        <pc:chgData name="Gian Duri Stalvies" userId="21ee7bc7d796d7fa" providerId="LiveId" clId="{BD858288-680B-485F-A1D7-17E0DC1649E7}" dt="2023-03-08T10:19:44.494" v="29" actId="26606"/>
        <pc:sldMkLst>
          <pc:docMk/>
          <pc:sldMk cId="1122095234" sldId="277"/>
        </pc:sldMkLst>
        <pc:spChg chg="add">
          <ac:chgData name="Gian Duri Stalvies" userId="21ee7bc7d796d7fa" providerId="LiveId" clId="{BD858288-680B-485F-A1D7-17E0DC1649E7}" dt="2023-03-08T10:19:44.494" v="29" actId="26606"/>
          <ac:spMkLst>
            <pc:docMk/>
            <pc:sldMk cId="1122095234" sldId="277"/>
            <ac:spMk id="5" creationId="{FF9F2414-84E8-453E-B1F3-389FDE8192D9}"/>
          </ac:spMkLst>
        </pc:spChg>
        <pc:spChg chg="add">
          <ac:chgData name="Gian Duri Stalvies" userId="21ee7bc7d796d7fa" providerId="LiveId" clId="{BD858288-680B-485F-A1D7-17E0DC1649E7}" dt="2023-03-08T10:19:44.494" v="29" actId="26606"/>
          <ac:spMkLst>
            <pc:docMk/>
            <pc:sldMk cId="1122095234" sldId="277"/>
            <ac:spMk id="6" creationId="{3ECA69A1-7536-43AC-85EF-C7106179F5ED}"/>
          </ac:spMkLst>
        </pc:spChg>
        <pc:spChg chg="add">
          <ac:chgData name="Gian Duri Stalvies" userId="21ee7bc7d796d7fa" providerId="LiveId" clId="{BD858288-680B-485F-A1D7-17E0DC1649E7}" dt="2023-03-08T10:19:44.494" v="29" actId="26606"/>
          <ac:spMkLst>
            <pc:docMk/>
            <pc:sldMk cId="1122095234" sldId="277"/>
            <ac:spMk id="8" creationId="{F3060C83-F051-4F0E-ABAD-AA0DFC48B218}"/>
          </ac:spMkLst>
        </pc:spChg>
        <pc:spChg chg="add">
          <ac:chgData name="Gian Duri Stalvies" userId="21ee7bc7d796d7fa" providerId="LiveId" clId="{BD858288-680B-485F-A1D7-17E0DC1649E7}" dt="2023-03-08T10:19:44.494" v="29" actId="26606"/>
          <ac:spMkLst>
            <pc:docMk/>
            <pc:sldMk cId="1122095234" sldId="277"/>
            <ac:spMk id="10" creationId="{83C98ABE-055B-441F-B07E-44F97F083C39}"/>
          </ac:spMkLst>
        </pc:spChg>
        <pc:spChg chg="add">
          <ac:chgData name="Gian Duri Stalvies" userId="21ee7bc7d796d7fa" providerId="LiveId" clId="{BD858288-680B-485F-A1D7-17E0DC1649E7}" dt="2023-03-08T10:19:44.494" v="29" actId="26606"/>
          <ac:spMkLst>
            <pc:docMk/>
            <pc:sldMk cId="1122095234" sldId="277"/>
            <ac:spMk id="12" creationId="{29FDB030-9B49-4CED-8CCD-4D99382388AC}"/>
          </ac:spMkLst>
        </pc:spChg>
        <pc:spChg chg="add">
          <ac:chgData name="Gian Duri Stalvies" userId="21ee7bc7d796d7fa" providerId="LiveId" clId="{BD858288-680B-485F-A1D7-17E0DC1649E7}" dt="2023-03-08T10:19:44.494" v="29" actId="26606"/>
          <ac:spMkLst>
            <pc:docMk/>
            <pc:sldMk cId="1122095234" sldId="277"/>
            <ac:spMk id="14" creationId="{3783CA14-24A1-485C-8B30-D6A5D87987AD}"/>
          </ac:spMkLst>
        </pc:spChg>
        <pc:spChg chg="add">
          <ac:chgData name="Gian Duri Stalvies" userId="21ee7bc7d796d7fa" providerId="LiveId" clId="{BD858288-680B-485F-A1D7-17E0DC1649E7}" dt="2023-03-08T10:19:44.494" v="29" actId="26606"/>
          <ac:spMkLst>
            <pc:docMk/>
            <pc:sldMk cId="1122095234" sldId="277"/>
            <ac:spMk id="16" creationId="{9A97C86A-04D6-40F7-AE84-31AB43E6A846}"/>
          </ac:spMkLst>
        </pc:spChg>
        <pc:spChg chg="del">
          <ac:chgData name="Gian Duri Stalvies" userId="21ee7bc7d796d7fa" providerId="LiveId" clId="{BD858288-680B-485F-A1D7-17E0DC1649E7}" dt="2023-03-08T10:18:36.363" v="21"/>
          <ac:spMkLst>
            <pc:docMk/>
            <pc:sldMk cId="1122095234" sldId="277"/>
            <ac:spMk id="18" creationId="{F3060C83-F051-4F0E-ABAD-AA0DFC48B218}"/>
          </ac:spMkLst>
        </pc:spChg>
        <pc:spChg chg="del">
          <ac:chgData name="Gian Duri Stalvies" userId="21ee7bc7d796d7fa" providerId="LiveId" clId="{BD858288-680B-485F-A1D7-17E0DC1649E7}" dt="2023-03-08T10:18:36.363" v="21"/>
          <ac:spMkLst>
            <pc:docMk/>
            <pc:sldMk cId="1122095234" sldId="277"/>
            <ac:spMk id="20" creationId="{83C98ABE-055B-441F-B07E-44F97F083C39}"/>
          </ac:spMkLst>
        </pc:spChg>
        <pc:spChg chg="del">
          <ac:chgData name="Gian Duri Stalvies" userId="21ee7bc7d796d7fa" providerId="LiveId" clId="{BD858288-680B-485F-A1D7-17E0DC1649E7}" dt="2023-03-08T10:18:36.363" v="21"/>
          <ac:spMkLst>
            <pc:docMk/>
            <pc:sldMk cId="1122095234" sldId="277"/>
            <ac:spMk id="22" creationId="{29FDB030-9B49-4CED-8CCD-4D99382388AC}"/>
          </ac:spMkLst>
        </pc:spChg>
        <pc:spChg chg="del">
          <ac:chgData name="Gian Duri Stalvies" userId="21ee7bc7d796d7fa" providerId="LiveId" clId="{BD858288-680B-485F-A1D7-17E0DC1649E7}" dt="2023-03-08T10:18:36.363" v="21"/>
          <ac:spMkLst>
            <pc:docMk/>
            <pc:sldMk cId="1122095234" sldId="277"/>
            <ac:spMk id="24" creationId="{3783CA14-24A1-485C-8B30-D6A5D87987AD}"/>
          </ac:spMkLst>
        </pc:spChg>
        <pc:spChg chg="del">
          <ac:chgData name="Gian Duri Stalvies" userId="21ee7bc7d796d7fa" providerId="LiveId" clId="{BD858288-680B-485F-A1D7-17E0DC1649E7}" dt="2023-03-08T10:18:36.363" v="21"/>
          <ac:spMkLst>
            <pc:docMk/>
            <pc:sldMk cId="1122095234" sldId="277"/>
            <ac:spMk id="26" creationId="{9A97C86A-04D6-40F7-AE84-31AB43E6A846}"/>
          </ac:spMkLst>
        </pc:spChg>
        <pc:spChg chg="del">
          <ac:chgData name="Gian Duri Stalvies" userId="21ee7bc7d796d7fa" providerId="LiveId" clId="{BD858288-680B-485F-A1D7-17E0DC1649E7}" dt="2023-03-08T10:18:36.363" v="21"/>
          <ac:spMkLst>
            <pc:docMk/>
            <pc:sldMk cId="1122095234" sldId="277"/>
            <ac:spMk id="28" creationId="{FF9F2414-84E8-453E-B1F3-389FDE8192D9}"/>
          </ac:spMkLst>
        </pc:spChg>
        <pc:spChg chg="del">
          <ac:chgData name="Gian Duri Stalvies" userId="21ee7bc7d796d7fa" providerId="LiveId" clId="{BD858288-680B-485F-A1D7-17E0DC1649E7}" dt="2023-03-08T10:18:36.363" v="21"/>
          <ac:spMkLst>
            <pc:docMk/>
            <pc:sldMk cId="1122095234" sldId="277"/>
            <ac:spMk id="30" creationId="{3ECA69A1-7536-43AC-85EF-C7106179F5ED}"/>
          </ac:spMkLst>
        </pc:spChg>
      </pc:sldChg>
      <pc:sldChg chg="addSp delSp add mod setBg delDesignElem">
        <pc:chgData name="Gian Duri Stalvies" userId="21ee7bc7d796d7fa" providerId="LiveId" clId="{BD858288-680B-485F-A1D7-17E0DC1649E7}" dt="2023-03-08T10:19:48.696" v="30" actId="26606"/>
        <pc:sldMkLst>
          <pc:docMk/>
          <pc:sldMk cId="422339603" sldId="278"/>
        </pc:sldMkLst>
        <pc:spChg chg="add">
          <ac:chgData name="Gian Duri Stalvies" userId="21ee7bc7d796d7fa" providerId="LiveId" clId="{BD858288-680B-485F-A1D7-17E0DC1649E7}" dt="2023-03-08T10:19:48.696" v="30" actId="26606"/>
          <ac:spMkLst>
            <pc:docMk/>
            <pc:sldMk cId="422339603" sldId="278"/>
            <ac:spMk id="5" creationId="{29FDB030-9B49-4CED-8CCD-4D99382388AC}"/>
          </ac:spMkLst>
        </pc:spChg>
        <pc:spChg chg="add">
          <ac:chgData name="Gian Duri Stalvies" userId="21ee7bc7d796d7fa" providerId="LiveId" clId="{BD858288-680B-485F-A1D7-17E0DC1649E7}" dt="2023-03-08T10:19:48.696" v="30" actId="26606"/>
          <ac:spMkLst>
            <pc:docMk/>
            <pc:sldMk cId="422339603" sldId="278"/>
            <ac:spMk id="6" creationId="{3783CA14-24A1-485C-8B30-D6A5D87987AD}"/>
          </ac:spMkLst>
        </pc:spChg>
        <pc:spChg chg="add">
          <ac:chgData name="Gian Duri Stalvies" userId="21ee7bc7d796d7fa" providerId="LiveId" clId="{BD858288-680B-485F-A1D7-17E0DC1649E7}" dt="2023-03-08T10:19:48.696" v="30" actId="26606"/>
          <ac:spMkLst>
            <pc:docMk/>
            <pc:sldMk cId="422339603" sldId="278"/>
            <ac:spMk id="7" creationId="{9A97C86A-04D6-40F7-AE84-31AB43E6A846}"/>
          </ac:spMkLst>
        </pc:spChg>
        <pc:spChg chg="add">
          <ac:chgData name="Gian Duri Stalvies" userId="21ee7bc7d796d7fa" providerId="LiveId" clId="{BD858288-680B-485F-A1D7-17E0DC1649E7}" dt="2023-03-08T10:19:48.696" v="30" actId="26606"/>
          <ac:spMkLst>
            <pc:docMk/>
            <pc:sldMk cId="422339603" sldId="278"/>
            <ac:spMk id="8" creationId="{F3060C83-F051-4F0E-ABAD-AA0DFC48B218}"/>
          </ac:spMkLst>
        </pc:spChg>
        <pc:spChg chg="add">
          <ac:chgData name="Gian Duri Stalvies" userId="21ee7bc7d796d7fa" providerId="LiveId" clId="{BD858288-680B-485F-A1D7-17E0DC1649E7}" dt="2023-03-08T10:19:48.696" v="30" actId="26606"/>
          <ac:spMkLst>
            <pc:docMk/>
            <pc:sldMk cId="422339603" sldId="278"/>
            <ac:spMk id="9" creationId="{FF9F2414-84E8-453E-B1F3-389FDE8192D9}"/>
          </ac:spMkLst>
        </pc:spChg>
        <pc:spChg chg="add">
          <ac:chgData name="Gian Duri Stalvies" userId="21ee7bc7d796d7fa" providerId="LiveId" clId="{BD858288-680B-485F-A1D7-17E0DC1649E7}" dt="2023-03-08T10:19:48.696" v="30" actId="26606"/>
          <ac:spMkLst>
            <pc:docMk/>
            <pc:sldMk cId="422339603" sldId="278"/>
            <ac:spMk id="10" creationId="{83C98ABE-055B-441F-B07E-44F97F083C39}"/>
          </ac:spMkLst>
        </pc:spChg>
        <pc:spChg chg="add">
          <ac:chgData name="Gian Duri Stalvies" userId="21ee7bc7d796d7fa" providerId="LiveId" clId="{BD858288-680B-485F-A1D7-17E0DC1649E7}" dt="2023-03-08T10:19:48.696" v="30" actId="26606"/>
          <ac:spMkLst>
            <pc:docMk/>
            <pc:sldMk cId="422339603" sldId="278"/>
            <ac:spMk id="11" creationId="{3ECA69A1-7536-43AC-85EF-C7106179F5ED}"/>
          </ac:spMkLst>
        </pc:spChg>
        <pc:spChg chg="del">
          <ac:chgData name="Gian Duri Stalvies" userId="21ee7bc7d796d7fa" providerId="LiveId" clId="{BD858288-680B-485F-A1D7-17E0DC1649E7}" dt="2023-03-08T10:18:36.363" v="21"/>
          <ac:spMkLst>
            <pc:docMk/>
            <pc:sldMk cId="422339603" sldId="278"/>
            <ac:spMk id="12" creationId="{29FDB030-9B49-4CED-8CCD-4D99382388AC}"/>
          </ac:spMkLst>
        </pc:spChg>
        <pc:spChg chg="del">
          <ac:chgData name="Gian Duri Stalvies" userId="21ee7bc7d796d7fa" providerId="LiveId" clId="{BD858288-680B-485F-A1D7-17E0DC1649E7}" dt="2023-03-08T10:18:36.363" v="21"/>
          <ac:spMkLst>
            <pc:docMk/>
            <pc:sldMk cId="422339603" sldId="278"/>
            <ac:spMk id="13" creationId="{F3060C83-F051-4F0E-ABAD-AA0DFC48B218}"/>
          </ac:spMkLst>
        </pc:spChg>
        <pc:spChg chg="del">
          <ac:chgData name="Gian Duri Stalvies" userId="21ee7bc7d796d7fa" providerId="LiveId" clId="{BD858288-680B-485F-A1D7-17E0DC1649E7}" dt="2023-03-08T10:18:36.363" v="21"/>
          <ac:spMkLst>
            <pc:docMk/>
            <pc:sldMk cId="422339603" sldId="278"/>
            <ac:spMk id="14" creationId="{3783CA14-24A1-485C-8B30-D6A5D87987AD}"/>
          </ac:spMkLst>
        </pc:spChg>
        <pc:spChg chg="del">
          <ac:chgData name="Gian Duri Stalvies" userId="21ee7bc7d796d7fa" providerId="LiveId" clId="{BD858288-680B-485F-A1D7-17E0DC1649E7}" dt="2023-03-08T10:18:36.363" v="21"/>
          <ac:spMkLst>
            <pc:docMk/>
            <pc:sldMk cId="422339603" sldId="278"/>
            <ac:spMk id="15" creationId="{83C98ABE-055B-441F-B07E-44F97F083C39}"/>
          </ac:spMkLst>
        </pc:spChg>
        <pc:spChg chg="del">
          <ac:chgData name="Gian Duri Stalvies" userId="21ee7bc7d796d7fa" providerId="LiveId" clId="{BD858288-680B-485F-A1D7-17E0DC1649E7}" dt="2023-03-08T10:18:36.363" v="21"/>
          <ac:spMkLst>
            <pc:docMk/>
            <pc:sldMk cId="422339603" sldId="278"/>
            <ac:spMk id="16" creationId="{9A97C86A-04D6-40F7-AE84-31AB43E6A846}"/>
          </ac:spMkLst>
        </pc:spChg>
        <pc:spChg chg="del">
          <ac:chgData name="Gian Duri Stalvies" userId="21ee7bc7d796d7fa" providerId="LiveId" clId="{BD858288-680B-485F-A1D7-17E0DC1649E7}" dt="2023-03-08T10:18:36.363" v="21"/>
          <ac:spMkLst>
            <pc:docMk/>
            <pc:sldMk cId="422339603" sldId="278"/>
            <ac:spMk id="18" creationId="{FF9F2414-84E8-453E-B1F3-389FDE8192D9}"/>
          </ac:spMkLst>
        </pc:spChg>
        <pc:spChg chg="del">
          <ac:chgData name="Gian Duri Stalvies" userId="21ee7bc7d796d7fa" providerId="LiveId" clId="{BD858288-680B-485F-A1D7-17E0DC1649E7}" dt="2023-03-08T10:18:36.363" v="21"/>
          <ac:spMkLst>
            <pc:docMk/>
            <pc:sldMk cId="422339603" sldId="278"/>
            <ac:spMk id="20" creationId="{3ECA69A1-7536-43AC-85EF-C7106179F5ED}"/>
          </ac:spMkLst>
        </pc:spChg>
      </pc:sldChg>
      <pc:sldChg chg="addSp delSp add mod setBg delDesignElem">
        <pc:chgData name="Gian Duri Stalvies" userId="21ee7bc7d796d7fa" providerId="LiveId" clId="{BD858288-680B-485F-A1D7-17E0DC1649E7}" dt="2023-03-08T10:19:53.424" v="31" actId="26606"/>
        <pc:sldMkLst>
          <pc:docMk/>
          <pc:sldMk cId="1584908130" sldId="279"/>
        </pc:sldMkLst>
        <pc:spChg chg="add">
          <ac:chgData name="Gian Duri Stalvies" userId="21ee7bc7d796d7fa" providerId="LiveId" clId="{BD858288-680B-485F-A1D7-17E0DC1649E7}" dt="2023-03-08T10:19:53.424" v="31" actId="26606"/>
          <ac:spMkLst>
            <pc:docMk/>
            <pc:sldMk cId="1584908130" sldId="279"/>
            <ac:spMk id="5" creationId="{F3060C83-F051-4F0E-ABAD-AA0DFC48B218}"/>
          </ac:spMkLst>
        </pc:spChg>
        <pc:spChg chg="add">
          <ac:chgData name="Gian Duri Stalvies" userId="21ee7bc7d796d7fa" providerId="LiveId" clId="{BD858288-680B-485F-A1D7-17E0DC1649E7}" dt="2023-03-08T10:19:53.424" v="31" actId="26606"/>
          <ac:spMkLst>
            <pc:docMk/>
            <pc:sldMk cId="1584908130" sldId="279"/>
            <ac:spMk id="6" creationId="{83C98ABE-055B-441F-B07E-44F97F083C39}"/>
          </ac:spMkLst>
        </pc:spChg>
        <pc:spChg chg="add">
          <ac:chgData name="Gian Duri Stalvies" userId="21ee7bc7d796d7fa" providerId="LiveId" clId="{BD858288-680B-485F-A1D7-17E0DC1649E7}" dt="2023-03-08T10:19:53.424" v="31" actId="26606"/>
          <ac:spMkLst>
            <pc:docMk/>
            <pc:sldMk cId="1584908130" sldId="279"/>
            <ac:spMk id="7" creationId="{3783CA14-24A1-485C-8B30-D6A5D87987AD}"/>
          </ac:spMkLst>
        </pc:spChg>
        <pc:spChg chg="del">
          <ac:chgData name="Gian Duri Stalvies" userId="21ee7bc7d796d7fa" providerId="LiveId" clId="{BD858288-680B-485F-A1D7-17E0DC1649E7}" dt="2023-03-08T10:18:36.363" v="21"/>
          <ac:spMkLst>
            <pc:docMk/>
            <pc:sldMk cId="1584908130" sldId="279"/>
            <ac:spMk id="8" creationId="{86FF76B9-219D-4469-AF87-0236D29032F1}"/>
          </ac:spMkLst>
        </pc:spChg>
        <pc:spChg chg="add">
          <ac:chgData name="Gian Duri Stalvies" userId="21ee7bc7d796d7fa" providerId="LiveId" clId="{BD858288-680B-485F-A1D7-17E0DC1649E7}" dt="2023-03-08T10:19:53.424" v="31" actId="26606"/>
          <ac:spMkLst>
            <pc:docMk/>
            <pc:sldMk cId="1584908130" sldId="279"/>
            <ac:spMk id="9" creationId="{9A97C86A-04D6-40F7-AE84-31AB43E6A846}"/>
          </ac:spMkLst>
        </pc:spChg>
        <pc:spChg chg="add">
          <ac:chgData name="Gian Duri Stalvies" userId="21ee7bc7d796d7fa" providerId="LiveId" clId="{BD858288-680B-485F-A1D7-17E0DC1649E7}" dt="2023-03-08T10:19:53.424" v="31" actId="26606"/>
          <ac:spMkLst>
            <pc:docMk/>
            <pc:sldMk cId="1584908130" sldId="279"/>
            <ac:spMk id="12" creationId="{29FDB030-9B49-4CED-8CCD-4D99382388AC}"/>
          </ac:spMkLst>
        </pc:spChg>
        <pc:spChg chg="del">
          <ac:chgData name="Gian Duri Stalvies" userId="21ee7bc7d796d7fa" providerId="LiveId" clId="{BD858288-680B-485F-A1D7-17E0DC1649E7}" dt="2023-03-08T10:18:36.363" v="21"/>
          <ac:spMkLst>
            <pc:docMk/>
            <pc:sldMk cId="1584908130" sldId="279"/>
            <ac:spMk id="14" creationId="{2E80C965-DB6D-4F81-9E9E-B027384D0BD6}"/>
          </ac:spMkLst>
        </pc:spChg>
        <pc:spChg chg="del">
          <ac:chgData name="Gian Duri Stalvies" userId="21ee7bc7d796d7fa" providerId="LiveId" clId="{BD858288-680B-485F-A1D7-17E0DC1649E7}" dt="2023-03-08T10:18:36.363" v="21"/>
          <ac:spMkLst>
            <pc:docMk/>
            <pc:sldMk cId="1584908130" sldId="279"/>
            <ac:spMk id="16" creationId="{633C5E46-DAC5-4661-9C87-22B08E2A512F}"/>
          </ac:spMkLst>
        </pc:spChg>
        <pc:spChg chg="add">
          <ac:chgData name="Gian Duri Stalvies" userId="21ee7bc7d796d7fa" providerId="LiveId" clId="{BD858288-680B-485F-A1D7-17E0DC1649E7}" dt="2023-03-08T10:19:53.424" v="31" actId="26606"/>
          <ac:spMkLst>
            <pc:docMk/>
            <pc:sldMk cId="1584908130" sldId="279"/>
            <ac:spMk id="18" creationId="{FF9F2414-84E8-453E-B1F3-389FDE8192D9}"/>
          </ac:spMkLst>
        </pc:spChg>
        <pc:spChg chg="add">
          <ac:chgData name="Gian Duri Stalvies" userId="21ee7bc7d796d7fa" providerId="LiveId" clId="{BD858288-680B-485F-A1D7-17E0DC1649E7}" dt="2023-03-08T10:19:53.424" v="31" actId="26606"/>
          <ac:spMkLst>
            <pc:docMk/>
            <pc:sldMk cId="1584908130" sldId="279"/>
            <ac:spMk id="20" creationId="{3ECA69A1-7536-43AC-85EF-C7106179F5ED}"/>
          </ac:spMkLst>
        </pc:spChg>
        <pc:grpChg chg="del">
          <ac:chgData name="Gian Duri Stalvies" userId="21ee7bc7d796d7fa" providerId="LiveId" clId="{BD858288-680B-485F-A1D7-17E0DC1649E7}" dt="2023-03-08T10:18:36.363" v="21"/>
          <ac:grpSpMkLst>
            <pc:docMk/>
            <pc:sldMk cId="1584908130" sldId="279"/>
            <ac:grpSpMk id="10" creationId="{DB88BD78-87E1-424D-B479-C37D8E41B12E}"/>
          </ac:grpSpMkLst>
        </pc:grpChg>
      </pc:sldChg>
      <pc:sldChg chg="addSp delSp add mod setBg delDesignElem">
        <pc:chgData name="Gian Duri Stalvies" userId="21ee7bc7d796d7fa" providerId="LiveId" clId="{BD858288-680B-485F-A1D7-17E0DC1649E7}" dt="2023-03-08T10:19:58.568" v="32" actId="26606"/>
        <pc:sldMkLst>
          <pc:docMk/>
          <pc:sldMk cId="2879352307" sldId="280"/>
        </pc:sldMkLst>
        <pc:spChg chg="add">
          <ac:chgData name="Gian Duri Stalvies" userId="21ee7bc7d796d7fa" providerId="LiveId" clId="{BD858288-680B-485F-A1D7-17E0DC1649E7}" dt="2023-03-08T10:19:58.568" v="32" actId="26606"/>
          <ac:spMkLst>
            <pc:docMk/>
            <pc:sldMk cId="2879352307" sldId="280"/>
            <ac:spMk id="5" creationId="{F3060C83-F051-4F0E-ABAD-AA0DFC48B218}"/>
          </ac:spMkLst>
        </pc:spChg>
        <pc:spChg chg="add">
          <ac:chgData name="Gian Duri Stalvies" userId="21ee7bc7d796d7fa" providerId="LiveId" clId="{BD858288-680B-485F-A1D7-17E0DC1649E7}" dt="2023-03-08T10:19:58.568" v="32" actId="26606"/>
          <ac:spMkLst>
            <pc:docMk/>
            <pc:sldMk cId="2879352307" sldId="280"/>
            <ac:spMk id="6" creationId="{83C98ABE-055B-441F-B07E-44F97F083C39}"/>
          </ac:spMkLst>
        </pc:spChg>
        <pc:spChg chg="add">
          <ac:chgData name="Gian Duri Stalvies" userId="21ee7bc7d796d7fa" providerId="LiveId" clId="{BD858288-680B-485F-A1D7-17E0DC1649E7}" dt="2023-03-08T10:19:58.568" v="32" actId="26606"/>
          <ac:spMkLst>
            <pc:docMk/>
            <pc:sldMk cId="2879352307" sldId="280"/>
            <ac:spMk id="7" creationId="{29FDB030-9B49-4CED-8CCD-4D99382388AC}"/>
          </ac:spMkLst>
        </pc:spChg>
        <pc:spChg chg="del">
          <ac:chgData name="Gian Duri Stalvies" userId="21ee7bc7d796d7fa" providerId="LiveId" clId="{BD858288-680B-485F-A1D7-17E0DC1649E7}" dt="2023-03-08T10:18:36.363" v="21"/>
          <ac:spMkLst>
            <pc:docMk/>
            <pc:sldMk cId="2879352307" sldId="280"/>
            <ac:spMk id="8" creationId="{F3060C83-F051-4F0E-ABAD-AA0DFC48B218}"/>
          </ac:spMkLst>
        </pc:spChg>
        <pc:spChg chg="add">
          <ac:chgData name="Gian Duri Stalvies" userId="21ee7bc7d796d7fa" providerId="LiveId" clId="{BD858288-680B-485F-A1D7-17E0DC1649E7}" dt="2023-03-08T10:19:58.568" v="32" actId="26606"/>
          <ac:spMkLst>
            <pc:docMk/>
            <pc:sldMk cId="2879352307" sldId="280"/>
            <ac:spMk id="9" creationId="{3783CA14-24A1-485C-8B30-D6A5D87987AD}"/>
          </ac:spMkLst>
        </pc:spChg>
        <pc:spChg chg="del">
          <ac:chgData name="Gian Duri Stalvies" userId="21ee7bc7d796d7fa" providerId="LiveId" clId="{BD858288-680B-485F-A1D7-17E0DC1649E7}" dt="2023-03-08T10:18:36.363" v="21"/>
          <ac:spMkLst>
            <pc:docMk/>
            <pc:sldMk cId="2879352307" sldId="280"/>
            <ac:spMk id="10" creationId="{83C98ABE-055B-441F-B07E-44F97F083C39}"/>
          </ac:spMkLst>
        </pc:spChg>
        <pc:spChg chg="add">
          <ac:chgData name="Gian Duri Stalvies" userId="21ee7bc7d796d7fa" providerId="LiveId" clId="{BD858288-680B-485F-A1D7-17E0DC1649E7}" dt="2023-03-08T10:19:58.568" v="32" actId="26606"/>
          <ac:spMkLst>
            <pc:docMk/>
            <pc:sldMk cId="2879352307" sldId="280"/>
            <ac:spMk id="11" creationId="{9A97C86A-04D6-40F7-AE84-31AB43E6A846}"/>
          </ac:spMkLst>
        </pc:spChg>
        <pc:spChg chg="del">
          <ac:chgData name="Gian Duri Stalvies" userId="21ee7bc7d796d7fa" providerId="LiveId" clId="{BD858288-680B-485F-A1D7-17E0DC1649E7}" dt="2023-03-08T10:18:36.363" v="21"/>
          <ac:spMkLst>
            <pc:docMk/>
            <pc:sldMk cId="2879352307" sldId="280"/>
            <ac:spMk id="12" creationId="{29FDB030-9B49-4CED-8CCD-4D99382388AC}"/>
          </ac:spMkLst>
        </pc:spChg>
        <pc:spChg chg="add">
          <ac:chgData name="Gian Duri Stalvies" userId="21ee7bc7d796d7fa" providerId="LiveId" clId="{BD858288-680B-485F-A1D7-17E0DC1649E7}" dt="2023-03-08T10:19:58.568" v="32" actId="26606"/>
          <ac:spMkLst>
            <pc:docMk/>
            <pc:sldMk cId="2879352307" sldId="280"/>
            <ac:spMk id="13" creationId="{FF9F2414-84E8-453E-B1F3-389FDE8192D9}"/>
          </ac:spMkLst>
        </pc:spChg>
        <pc:spChg chg="del">
          <ac:chgData name="Gian Duri Stalvies" userId="21ee7bc7d796d7fa" providerId="LiveId" clId="{BD858288-680B-485F-A1D7-17E0DC1649E7}" dt="2023-03-08T10:18:36.363" v="21"/>
          <ac:spMkLst>
            <pc:docMk/>
            <pc:sldMk cId="2879352307" sldId="280"/>
            <ac:spMk id="14" creationId="{3783CA14-24A1-485C-8B30-D6A5D87987AD}"/>
          </ac:spMkLst>
        </pc:spChg>
        <pc:spChg chg="add">
          <ac:chgData name="Gian Duri Stalvies" userId="21ee7bc7d796d7fa" providerId="LiveId" clId="{BD858288-680B-485F-A1D7-17E0DC1649E7}" dt="2023-03-08T10:19:58.568" v="32" actId="26606"/>
          <ac:spMkLst>
            <pc:docMk/>
            <pc:sldMk cId="2879352307" sldId="280"/>
            <ac:spMk id="15" creationId="{3ECA69A1-7536-43AC-85EF-C7106179F5ED}"/>
          </ac:spMkLst>
        </pc:spChg>
        <pc:spChg chg="del">
          <ac:chgData name="Gian Duri Stalvies" userId="21ee7bc7d796d7fa" providerId="LiveId" clId="{BD858288-680B-485F-A1D7-17E0DC1649E7}" dt="2023-03-08T10:18:36.363" v="21"/>
          <ac:spMkLst>
            <pc:docMk/>
            <pc:sldMk cId="2879352307" sldId="280"/>
            <ac:spMk id="16" creationId="{9A97C86A-04D6-40F7-AE84-31AB43E6A846}"/>
          </ac:spMkLst>
        </pc:spChg>
        <pc:spChg chg="del">
          <ac:chgData name="Gian Duri Stalvies" userId="21ee7bc7d796d7fa" providerId="LiveId" clId="{BD858288-680B-485F-A1D7-17E0DC1649E7}" dt="2023-03-08T10:18:36.363" v="21"/>
          <ac:spMkLst>
            <pc:docMk/>
            <pc:sldMk cId="2879352307" sldId="280"/>
            <ac:spMk id="18" creationId="{FF9F2414-84E8-453E-B1F3-389FDE8192D9}"/>
          </ac:spMkLst>
        </pc:spChg>
        <pc:spChg chg="del">
          <ac:chgData name="Gian Duri Stalvies" userId="21ee7bc7d796d7fa" providerId="LiveId" clId="{BD858288-680B-485F-A1D7-17E0DC1649E7}" dt="2023-03-08T10:18:36.363" v="21"/>
          <ac:spMkLst>
            <pc:docMk/>
            <pc:sldMk cId="2879352307" sldId="280"/>
            <ac:spMk id="20" creationId="{3ECA69A1-7536-43AC-85EF-C7106179F5ED}"/>
          </ac:spMkLst>
        </pc:spChg>
      </pc:sldChg>
      <pc:sldChg chg="addSp delSp add mod setBg delDesignElem">
        <pc:chgData name="Gian Duri Stalvies" userId="21ee7bc7d796d7fa" providerId="LiveId" clId="{BD858288-680B-485F-A1D7-17E0DC1649E7}" dt="2023-03-08T10:20:02.576" v="33" actId="26606"/>
        <pc:sldMkLst>
          <pc:docMk/>
          <pc:sldMk cId="3240582238" sldId="281"/>
        </pc:sldMkLst>
        <pc:spChg chg="add">
          <ac:chgData name="Gian Duri Stalvies" userId="21ee7bc7d796d7fa" providerId="LiveId" clId="{BD858288-680B-485F-A1D7-17E0DC1649E7}" dt="2023-03-08T10:20:02.576" v="33" actId="26606"/>
          <ac:spMkLst>
            <pc:docMk/>
            <pc:sldMk cId="3240582238" sldId="281"/>
            <ac:spMk id="5" creationId="{F3060C83-F051-4F0E-ABAD-AA0DFC48B218}"/>
          </ac:spMkLst>
        </pc:spChg>
        <pc:spChg chg="add">
          <ac:chgData name="Gian Duri Stalvies" userId="21ee7bc7d796d7fa" providerId="LiveId" clId="{BD858288-680B-485F-A1D7-17E0DC1649E7}" dt="2023-03-08T10:20:02.576" v="33" actId="26606"/>
          <ac:spMkLst>
            <pc:docMk/>
            <pc:sldMk cId="3240582238" sldId="281"/>
            <ac:spMk id="6" creationId="{83C98ABE-055B-441F-B07E-44F97F083C39}"/>
          </ac:spMkLst>
        </pc:spChg>
        <pc:spChg chg="add">
          <ac:chgData name="Gian Duri Stalvies" userId="21ee7bc7d796d7fa" providerId="LiveId" clId="{BD858288-680B-485F-A1D7-17E0DC1649E7}" dt="2023-03-08T10:20:02.576" v="33" actId="26606"/>
          <ac:spMkLst>
            <pc:docMk/>
            <pc:sldMk cId="3240582238" sldId="281"/>
            <ac:spMk id="7" creationId="{3783CA14-24A1-485C-8B30-D6A5D87987AD}"/>
          </ac:spMkLst>
        </pc:spChg>
        <pc:spChg chg="del">
          <ac:chgData name="Gian Duri Stalvies" userId="21ee7bc7d796d7fa" providerId="LiveId" clId="{BD858288-680B-485F-A1D7-17E0DC1649E7}" dt="2023-03-08T10:18:36.363" v="21"/>
          <ac:spMkLst>
            <pc:docMk/>
            <pc:sldMk cId="3240582238" sldId="281"/>
            <ac:spMk id="8" creationId="{86FF76B9-219D-4469-AF87-0236D29032F1}"/>
          </ac:spMkLst>
        </pc:spChg>
        <pc:spChg chg="add">
          <ac:chgData name="Gian Duri Stalvies" userId="21ee7bc7d796d7fa" providerId="LiveId" clId="{BD858288-680B-485F-A1D7-17E0DC1649E7}" dt="2023-03-08T10:20:02.576" v="33" actId="26606"/>
          <ac:spMkLst>
            <pc:docMk/>
            <pc:sldMk cId="3240582238" sldId="281"/>
            <ac:spMk id="9" creationId="{9A97C86A-04D6-40F7-AE84-31AB43E6A846}"/>
          </ac:spMkLst>
        </pc:spChg>
        <pc:spChg chg="add">
          <ac:chgData name="Gian Duri Stalvies" userId="21ee7bc7d796d7fa" providerId="LiveId" clId="{BD858288-680B-485F-A1D7-17E0DC1649E7}" dt="2023-03-08T10:20:02.576" v="33" actId="26606"/>
          <ac:spMkLst>
            <pc:docMk/>
            <pc:sldMk cId="3240582238" sldId="281"/>
            <ac:spMk id="12" creationId="{29FDB030-9B49-4CED-8CCD-4D99382388AC}"/>
          </ac:spMkLst>
        </pc:spChg>
        <pc:spChg chg="del">
          <ac:chgData name="Gian Duri Stalvies" userId="21ee7bc7d796d7fa" providerId="LiveId" clId="{BD858288-680B-485F-A1D7-17E0DC1649E7}" dt="2023-03-08T10:18:36.363" v="21"/>
          <ac:spMkLst>
            <pc:docMk/>
            <pc:sldMk cId="3240582238" sldId="281"/>
            <ac:spMk id="14" creationId="{2E80C965-DB6D-4F81-9E9E-B027384D0BD6}"/>
          </ac:spMkLst>
        </pc:spChg>
        <pc:spChg chg="del">
          <ac:chgData name="Gian Duri Stalvies" userId="21ee7bc7d796d7fa" providerId="LiveId" clId="{BD858288-680B-485F-A1D7-17E0DC1649E7}" dt="2023-03-08T10:18:36.363" v="21"/>
          <ac:spMkLst>
            <pc:docMk/>
            <pc:sldMk cId="3240582238" sldId="281"/>
            <ac:spMk id="16" creationId="{633C5E46-DAC5-4661-9C87-22B08E2A512F}"/>
          </ac:spMkLst>
        </pc:spChg>
        <pc:spChg chg="add">
          <ac:chgData name="Gian Duri Stalvies" userId="21ee7bc7d796d7fa" providerId="LiveId" clId="{BD858288-680B-485F-A1D7-17E0DC1649E7}" dt="2023-03-08T10:20:02.576" v="33" actId="26606"/>
          <ac:spMkLst>
            <pc:docMk/>
            <pc:sldMk cId="3240582238" sldId="281"/>
            <ac:spMk id="18" creationId="{FF9F2414-84E8-453E-B1F3-389FDE8192D9}"/>
          </ac:spMkLst>
        </pc:spChg>
        <pc:spChg chg="add">
          <ac:chgData name="Gian Duri Stalvies" userId="21ee7bc7d796d7fa" providerId="LiveId" clId="{BD858288-680B-485F-A1D7-17E0DC1649E7}" dt="2023-03-08T10:20:02.576" v="33" actId="26606"/>
          <ac:spMkLst>
            <pc:docMk/>
            <pc:sldMk cId="3240582238" sldId="281"/>
            <ac:spMk id="20" creationId="{3ECA69A1-7536-43AC-85EF-C7106179F5ED}"/>
          </ac:spMkLst>
        </pc:spChg>
        <pc:grpChg chg="del">
          <ac:chgData name="Gian Duri Stalvies" userId="21ee7bc7d796d7fa" providerId="LiveId" clId="{BD858288-680B-485F-A1D7-17E0DC1649E7}" dt="2023-03-08T10:18:36.363" v="21"/>
          <ac:grpSpMkLst>
            <pc:docMk/>
            <pc:sldMk cId="3240582238" sldId="281"/>
            <ac:grpSpMk id="10" creationId="{DB88BD78-87E1-424D-B479-C37D8E41B12E}"/>
          </ac:grpSpMkLst>
        </pc:grpChg>
      </pc:sldChg>
      <pc:sldChg chg="addSp delSp add mod setBg delDesignElem">
        <pc:chgData name="Gian Duri Stalvies" userId="21ee7bc7d796d7fa" providerId="LiveId" clId="{BD858288-680B-485F-A1D7-17E0DC1649E7}" dt="2023-03-08T10:20:18.207" v="34" actId="26606"/>
        <pc:sldMkLst>
          <pc:docMk/>
          <pc:sldMk cId="111165945" sldId="282"/>
        </pc:sldMkLst>
        <pc:spChg chg="add">
          <ac:chgData name="Gian Duri Stalvies" userId="21ee7bc7d796d7fa" providerId="LiveId" clId="{BD858288-680B-485F-A1D7-17E0DC1649E7}" dt="2023-03-08T10:20:18.207" v="34" actId="26606"/>
          <ac:spMkLst>
            <pc:docMk/>
            <pc:sldMk cId="111165945" sldId="282"/>
            <ac:spMk id="5" creationId="{F3060C83-F051-4F0E-ABAD-AA0DFC48B218}"/>
          </ac:spMkLst>
        </pc:spChg>
        <pc:spChg chg="add">
          <ac:chgData name="Gian Duri Stalvies" userId="21ee7bc7d796d7fa" providerId="LiveId" clId="{BD858288-680B-485F-A1D7-17E0DC1649E7}" dt="2023-03-08T10:20:18.207" v="34" actId="26606"/>
          <ac:spMkLst>
            <pc:docMk/>
            <pc:sldMk cId="111165945" sldId="282"/>
            <ac:spMk id="6" creationId="{83C98ABE-055B-441F-B07E-44F97F083C39}"/>
          </ac:spMkLst>
        </pc:spChg>
        <pc:spChg chg="add">
          <ac:chgData name="Gian Duri Stalvies" userId="21ee7bc7d796d7fa" providerId="LiveId" clId="{BD858288-680B-485F-A1D7-17E0DC1649E7}" dt="2023-03-08T10:20:18.207" v="34" actId="26606"/>
          <ac:spMkLst>
            <pc:docMk/>
            <pc:sldMk cId="111165945" sldId="282"/>
            <ac:spMk id="7" creationId="{29FDB030-9B49-4CED-8CCD-4D99382388AC}"/>
          </ac:spMkLst>
        </pc:spChg>
        <pc:spChg chg="del">
          <ac:chgData name="Gian Duri Stalvies" userId="21ee7bc7d796d7fa" providerId="LiveId" clId="{BD858288-680B-485F-A1D7-17E0DC1649E7}" dt="2023-03-08T10:18:36.363" v="21"/>
          <ac:spMkLst>
            <pc:docMk/>
            <pc:sldMk cId="111165945" sldId="282"/>
            <ac:spMk id="8" creationId="{F3060C83-F051-4F0E-ABAD-AA0DFC48B218}"/>
          </ac:spMkLst>
        </pc:spChg>
        <pc:spChg chg="add">
          <ac:chgData name="Gian Duri Stalvies" userId="21ee7bc7d796d7fa" providerId="LiveId" clId="{BD858288-680B-485F-A1D7-17E0DC1649E7}" dt="2023-03-08T10:20:18.207" v="34" actId="26606"/>
          <ac:spMkLst>
            <pc:docMk/>
            <pc:sldMk cId="111165945" sldId="282"/>
            <ac:spMk id="9" creationId="{3783CA14-24A1-485C-8B30-D6A5D87987AD}"/>
          </ac:spMkLst>
        </pc:spChg>
        <pc:spChg chg="del">
          <ac:chgData name="Gian Duri Stalvies" userId="21ee7bc7d796d7fa" providerId="LiveId" clId="{BD858288-680B-485F-A1D7-17E0DC1649E7}" dt="2023-03-08T10:18:36.363" v="21"/>
          <ac:spMkLst>
            <pc:docMk/>
            <pc:sldMk cId="111165945" sldId="282"/>
            <ac:spMk id="10" creationId="{83C98ABE-055B-441F-B07E-44F97F083C39}"/>
          </ac:spMkLst>
        </pc:spChg>
        <pc:spChg chg="add">
          <ac:chgData name="Gian Duri Stalvies" userId="21ee7bc7d796d7fa" providerId="LiveId" clId="{BD858288-680B-485F-A1D7-17E0DC1649E7}" dt="2023-03-08T10:20:18.207" v="34" actId="26606"/>
          <ac:spMkLst>
            <pc:docMk/>
            <pc:sldMk cId="111165945" sldId="282"/>
            <ac:spMk id="11" creationId="{9A97C86A-04D6-40F7-AE84-31AB43E6A846}"/>
          </ac:spMkLst>
        </pc:spChg>
        <pc:spChg chg="del">
          <ac:chgData name="Gian Duri Stalvies" userId="21ee7bc7d796d7fa" providerId="LiveId" clId="{BD858288-680B-485F-A1D7-17E0DC1649E7}" dt="2023-03-08T10:18:36.363" v="21"/>
          <ac:spMkLst>
            <pc:docMk/>
            <pc:sldMk cId="111165945" sldId="282"/>
            <ac:spMk id="12" creationId="{29FDB030-9B49-4CED-8CCD-4D99382388AC}"/>
          </ac:spMkLst>
        </pc:spChg>
        <pc:spChg chg="add">
          <ac:chgData name="Gian Duri Stalvies" userId="21ee7bc7d796d7fa" providerId="LiveId" clId="{BD858288-680B-485F-A1D7-17E0DC1649E7}" dt="2023-03-08T10:20:18.207" v="34" actId="26606"/>
          <ac:spMkLst>
            <pc:docMk/>
            <pc:sldMk cId="111165945" sldId="282"/>
            <ac:spMk id="13" creationId="{FF9F2414-84E8-453E-B1F3-389FDE8192D9}"/>
          </ac:spMkLst>
        </pc:spChg>
        <pc:spChg chg="del">
          <ac:chgData name="Gian Duri Stalvies" userId="21ee7bc7d796d7fa" providerId="LiveId" clId="{BD858288-680B-485F-A1D7-17E0DC1649E7}" dt="2023-03-08T10:18:36.363" v="21"/>
          <ac:spMkLst>
            <pc:docMk/>
            <pc:sldMk cId="111165945" sldId="282"/>
            <ac:spMk id="14" creationId="{3783CA14-24A1-485C-8B30-D6A5D87987AD}"/>
          </ac:spMkLst>
        </pc:spChg>
        <pc:spChg chg="add">
          <ac:chgData name="Gian Duri Stalvies" userId="21ee7bc7d796d7fa" providerId="LiveId" clId="{BD858288-680B-485F-A1D7-17E0DC1649E7}" dt="2023-03-08T10:20:18.207" v="34" actId="26606"/>
          <ac:spMkLst>
            <pc:docMk/>
            <pc:sldMk cId="111165945" sldId="282"/>
            <ac:spMk id="15" creationId="{3ECA69A1-7536-43AC-85EF-C7106179F5ED}"/>
          </ac:spMkLst>
        </pc:spChg>
        <pc:spChg chg="del">
          <ac:chgData name="Gian Duri Stalvies" userId="21ee7bc7d796d7fa" providerId="LiveId" clId="{BD858288-680B-485F-A1D7-17E0DC1649E7}" dt="2023-03-08T10:18:36.363" v="21"/>
          <ac:spMkLst>
            <pc:docMk/>
            <pc:sldMk cId="111165945" sldId="282"/>
            <ac:spMk id="16" creationId="{9A97C86A-04D6-40F7-AE84-31AB43E6A846}"/>
          </ac:spMkLst>
        </pc:spChg>
        <pc:spChg chg="del">
          <ac:chgData name="Gian Duri Stalvies" userId="21ee7bc7d796d7fa" providerId="LiveId" clId="{BD858288-680B-485F-A1D7-17E0DC1649E7}" dt="2023-03-08T10:18:36.363" v="21"/>
          <ac:spMkLst>
            <pc:docMk/>
            <pc:sldMk cId="111165945" sldId="282"/>
            <ac:spMk id="18" creationId="{FF9F2414-84E8-453E-B1F3-389FDE8192D9}"/>
          </ac:spMkLst>
        </pc:spChg>
        <pc:spChg chg="del">
          <ac:chgData name="Gian Duri Stalvies" userId="21ee7bc7d796d7fa" providerId="LiveId" clId="{BD858288-680B-485F-A1D7-17E0DC1649E7}" dt="2023-03-08T10:18:36.363" v="21"/>
          <ac:spMkLst>
            <pc:docMk/>
            <pc:sldMk cId="111165945" sldId="282"/>
            <ac:spMk id="20" creationId="{3ECA69A1-7536-43AC-85EF-C7106179F5ED}"/>
          </ac:spMkLst>
        </pc:spChg>
      </pc:sldChg>
      <pc:sldChg chg="addSp delSp add mod setBg delDesignElem">
        <pc:chgData name="Gian Duri Stalvies" userId="21ee7bc7d796d7fa" providerId="LiveId" clId="{BD858288-680B-485F-A1D7-17E0DC1649E7}" dt="2023-03-08T10:20:25.475" v="35" actId="26606"/>
        <pc:sldMkLst>
          <pc:docMk/>
          <pc:sldMk cId="49582282" sldId="283"/>
        </pc:sldMkLst>
        <pc:spChg chg="add">
          <ac:chgData name="Gian Duri Stalvies" userId="21ee7bc7d796d7fa" providerId="LiveId" clId="{BD858288-680B-485F-A1D7-17E0DC1649E7}" dt="2023-03-08T10:20:25.475" v="35" actId="26606"/>
          <ac:spMkLst>
            <pc:docMk/>
            <pc:sldMk cId="49582282" sldId="283"/>
            <ac:spMk id="5" creationId="{F3060C83-F051-4F0E-ABAD-AA0DFC48B218}"/>
          </ac:spMkLst>
        </pc:spChg>
        <pc:spChg chg="add">
          <ac:chgData name="Gian Duri Stalvies" userId="21ee7bc7d796d7fa" providerId="LiveId" clId="{BD858288-680B-485F-A1D7-17E0DC1649E7}" dt="2023-03-08T10:20:25.475" v="35" actId="26606"/>
          <ac:spMkLst>
            <pc:docMk/>
            <pc:sldMk cId="49582282" sldId="283"/>
            <ac:spMk id="6" creationId="{83C98ABE-055B-441F-B07E-44F97F083C39}"/>
          </ac:spMkLst>
        </pc:spChg>
        <pc:spChg chg="add">
          <ac:chgData name="Gian Duri Stalvies" userId="21ee7bc7d796d7fa" providerId="LiveId" clId="{BD858288-680B-485F-A1D7-17E0DC1649E7}" dt="2023-03-08T10:20:25.475" v="35" actId="26606"/>
          <ac:spMkLst>
            <pc:docMk/>
            <pc:sldMk cId="49582282" sldId="283"/>
            <ac:spMk id="7" creationId="{29FDB030-9B49-4CED-8CCD-4D99382388AC}"/>
          </ac:spMkLst>
        </pc:spChg>
        <pc:spChg chg="del">
          <ac:chgData name="Gian Duri Stalvies" userId="21ee7bc7d796d7fa" providerId="LiveId" clId="{BD858288-680B-485F-A1D7-17E0DC1649E7}" dt="2023-03-08T10:18:36.363" v="21"/>
          <ac:spMkLst>
            <pc:docMk/>
            <pc:sldMk cId="49582282" sldId="283"/>
            <ac:spMk id="8" creationId="{F3060C83-F051-4F0E-ABAD-AA0DFC48B218}"/>
          </ac:spMkLst>
        </pc:spChg>
        <pc:spChg chg="add">
          <ac:chgData name="Gian Duri Stalvies" userId="21ee7bc7d796d7fa" providerId="LiveId" clId="{BD858288-680B-485F-A1D7-17E0DC1649E7}" dt="2023-03-08T10:20:25.475" v="35" actId="26606"/>
          <ac:spMkLst>
            <pc:docMk/>
            <pc:sldMk cId="49582282" sldId="283"/>
            <ac:spMk id="9" creationId="{3783CA14-24A1-485C-8B30-D6A5D87987AD}"/>
          </ac:spMkLst>
        </pc:spChg>
        <pc:spChg chg="del">
          <ac:chgData name="Gian Duri Stalvies" userId="21ee7bc7d796d7fa" providerId="LiveId" clId="{BD858288-680B-485F-A1D7-17E0DC1649E7}" dt="2023-03-08T10:18:36.363" v="21"/>
          <ac:spMkLst>
            <pc:docMk/>
            <pc:sldMk cId="49582282" sldId="283"/>
            <ac:spMk id="10" creationId="{83C98ABE-055B-441F-B07E-44F97F083C39}"/>
          </ac:spMkLst>
        </pc:spChg>
        <pc:spChg chg="add">
          <ac:chgData name="Gian Duri Stalvies" userId="21ee7bc7d796d7fa" providerId="LiveId" clId="{BD858288-680B-485F-A1D7-17E0DC1649E7}" dt="2023-03-08T10:20:25.475" v="35" actId="26606"/>
          <ac:spMkLst>
            <pc:docMk/>
            <pc:sldMk cId="49582282" sldId="283"/>
            <ac:spMk id="11" creationId="{9A97C86A-04D6-40F7-AE84-31AB43E6A846}"/>
          </ac:spMkLst>
        </pc:spChg>
        <pc:spChg chg="del">
          <ac:chgData name="Gian Duri Stalvies" userId="21ee7bc7d796d7fa" providerId="LiveId" clId="{BD858288-680B-485F-A1D7-17E0DC1649E7}" dt="2023-03-08T10:18:36.363" v="21"/>
          <ac:spMkLst>
            <pc:docMk/>
            <pc:sldMk cId="49582282" sldId="283"/>
            <ac:spMk id="12" creationId="{29FDB030-9B49-4CED-8CCD-4D99382388AC}"/>
          </ac:spMkLst>
        </pc:spChg>
        <pc:spChg chg="add">
          <ac:chgData name="Gian Duri Stalvies" userId="21ee7bc7d796d7fa" providerId="LiveId" clId="{BD858288-680B-485F-A1D7-17E0DC1649E7}" dt="2023-03-08T10:20:25.475" v="35" actId="26606"/>
          <ac:spMkLst>
            <pc:docMk/>
            <pc:sldMk cId="49582282" sldId="283"/>
            <ac:spMk id="13" creationId="{FF9F2414-84E8-453E-B1F3-389FDE8192D9}"/>
          </ac:spMkLst>
        </pc:spChg>
        <pc:spChg chg="del">
          <ac:chgData name="Gian Duri Stalvies" userId="21ee7bc7d796d7fa" providerId="LiveId" clId="{BD858288-680B-485F-A1D7-17E0DC1649E7}" dt="2023-03-08T10:18:36.363" v="21"/>
          <ac:spMkLst>
            <pc:docMk/>
            <pc:sldMk cId="49582282" sldId="283"/>
            <ac:spMk id="14" creationId="{3783CA14-24A1-485C-8B30-D6A5D87987AD}"/>
          </ac:spMkLst>
        </pc:spChg>
        <pc:spChg chg="add">
          <ac:chgData name="Gian Duri Stalvies" userId="21ee7bc7d796d7fa" providerId="LiveId" clId="{BD858288-680B-485F-A1D7-17E0DC1649E7}" dt="2023-03-08T10:20:25.475" v="35" actId="26606"/>
          <ac:spMkLst>
            <pc:docMk/>
            <pc:sldMk cId="49582282" sldId="283"/>
            <ac:spMk id="15" creationId="{3ECA69A1-7536-43AC-85EF-C7106179F5ED}"/>
          </ac:spMkLst>
        </pc:spChg>
        <pc:spChg chg="del">
          <ac:chgData name="Gian Duri Stalvies" userId="21ee7bc7d796d7fa" providerId="LiveId" clId="{BD858288-680B-485F-A1D7-17E0DC1649E7}" dt="2023-03-08T10:18:36.363" v="21"/>
          <ac:spMkLst>
            <pc:docMk/>
            <pc:sldMk cId="49582282" sldId="283"/>
            <ac:spMk id="16" creationId="{9A97C86A-04D6-40F7-AE84-31AB43E6A846}"/>
          </ac:spMkLst>
        </pc:spChg>
        <pc:spChg chg="del">
          <ac:chgData name="Gian Duri Stalvies" userId="21ee7bc7d796d7fa" providerId="LiveId" clId="{BD858288-680B-485F-A1D7-17E0DC1649E7}" dt="2023-03-08T10:18:36.363" v="21"/>
          <ac:spMkLst>
            <pc:docMk/>
            <pc:sldMk cId="49582282" sldId="283"/>
            <ac:spMk id="18" creationId="{FF9F2414-84E8-453E-B1F3-389FDE8192D9}"/>
          </ac:spMkLst>
        </pc:spChg>
        <pc:spChg chg="del">
          <ac:chgData name="Gian Duri Stalvies" userId="21ee7bc7d796d7fa" providerId="LiveId" clId="{BD858288-680B-485F-A1D7-17E0DC1649E7}" dt="2023-03-08T10:18:36.363" v="21"/>
          <ac:spMkLst>
            <pc:docMk/>
            <pc:sldMk cId="49582282" sldId="283"/>
            <ac:spMk id="20" creationId="{3ECA69A1-7536-43AC-85EF-C7106179F5ED}"/>
          </ac:spMkLst>
        </pc:spChg>
      </pc:sldChg>
      <pc:sldChg chg="addSp delSp add mod setBg delDesignElem">
        <pc:chgData name="Gian Duri Stalvies" userId="21ee7bc7d796d7fa" providerId="LiveId" clId="{BD858288-680B-485F-A1D7-17E0DC1649E7}" dt="2023-03-08T10:20:30.934" v="36" actId="26606"/>
        <pc:sldMkLst>
          <pc:docMk/>
          <pc:sldMk cId="3923177975" sldId="284"/>
        </pc:sldMkLst>
        <pc:spChg chg="add">
          <ac:chgData name="Gian Duri Stalvies" userId="21ee7bc7d796d7fa" providerId="LiveId" clId="{BD858288-680B-485F-A1D7-17E0DC1649E7}" dt="2023-03-08T10:20:30.934" v="36" actId="26606"/>
          <ac:spMkLst>
            <pc:docMk/>
            <pc:sldMk cId="3923177975" sldId="284"/>
            <ac:spMk id="5" creationId="{F3060C83-F051-4F0E-ABAD-AA0DFC48B218}"/>
          </ac:spMkLst>
        </pc:spChg>
        <pc:spChg chg="add">
          <ac:chgData name="Gian Duri Stalvies" userId="21ee7bc7d796d7fa" providerId="LiveId" clId="{BD858288-680B-485F-A1D7-17E0DC1649E7}" dt="2023-03-08T10:20:30.934" v="36" actId="26606"/>
          <ac:spMkLst>
            <pc:docMk/>
            <pc:sldMk cId="3923177975" sldId="284"/>
            <ac:spMk id="6" creationId="{83C98ABE-055B-441F-B07E-44F97F083C39}"/>
          </ac:spMkLst>
        </pc:spChg>
        <pc:spChg chg="add">
          <ac:chgData name="Gian Duri Stalvies" userId="21ee7bc7d796d7fa" providerId="LiveId" clId="{BD858288-680B-485F-A1D7-17E0DC1649E7}" dt="2023-03-08T10:20:30.934" v="36" actId="26606"/>
          <ac:spMkLst>
            <pc:docMk/>
            <pc:sldMk cId="3923177975" sldId="284"/>
            <ac:spMk id="7" creationId="{29FDB030-9B49-4CED-8CCD-4D99382388AC}"/>
          </ac:spMkLst>
        </pc:spChg>
        <pc:spChg chg="del">
          <ac:chgData name="Gian Duri Stalvies" userId="21ee7bc7d796d7fa" providerId="LiveId" clId="{BD858288-680B-485F-A1D7-17E0DC1649E7}" dt="2023-03-08T10:18:36.363" v="21"/>
          <ac:spMkLst>
            <pc:docMk/>
            <pc:sldMk cId="3923177975" sldId="284"/>
            <ac:spMk id="8" creationId="{F3060C83-F051-4F0E-ABAD-AA0DFC48B218}"/>
          </ac:spMkLst>
        </pc:spChg>
        <pc:spChg chg="add">
          <ac:chgData name="Gian Duri Stalvies" userId="21ee7bc7d796d7fa" providerId="LiveId" clId="{BD858288-680B-485F-A1D7-17E0DC1649E7}" dt="2023-03-08T10:20:30.934" v="36" actId="26606"/>
          <ac:spMkLst>
            <pc:docMk/>
            <pc:sldMk cId="3923177975" sldId="284"/>
            <ac:spMk id="9" creationId="{3783CA14-24A1-485C-8B30-D6A5D87987AD}"/>
          </ac:spMkLst>
        </pc:spChg>
        <pc:spChg chg="del">
          <ac:chgData name="Gian Duri Stalvies" userId="21ee7bc7d796d7fa" providerId="LiveId" clId="{BD858288-680B-485F-A1D7-17E0DC1649E7}" dt="2023-03-08T10:18:36.363" v="21"/>
          <ac:spMkLst>
            <pc:docMk/>
            <pc:sldMk cId="3923177975" sldId="284"/>
            <ac:spMk id="10" creationId="{83C98ABE-055B-441F-B07E-44F97F083C39}"/>
          </ac:spMkLst>
        </pc:spChg>
        <pc:spChg chg="add">
          <ac:chgData name="Gian Duri Stalvies" userId="21ee7bc7d796d7fa" providerId="LiveId" clId="{BD858288-680B-485F-A1D7-17E0DC1649E7}" dt="2023-03-08T10:20:30.934" v="36" actId="26606"/>
          <ac:spMkLst>
            <pc:docMk/>
            <pc:sldMk cId="3923177975" sldId="284"/>
            <ac:spMk id="11" creationId="{9A97C86A-04D6-40F7-AE84-31AB43E6A846}"/>
          </ac:spMkLst>
        </pc:spChg>
        <pc:spChg chg="del">
          <ac:chgData name="Gian Duri Stalvies" userId="21ee7bc7d796d7fa" providerId="LiveId" clId="{BD858288-680B-485F-A1D7-17E0DC1649E7}" dt="2023-03-08T10:18:36.363" v="21"/>
          <ac:spMkLst>
            <pc:docMk/>
            <pc:sldMk cId="3923177975" sldId="284"/>
            <ac:spMk id="12" creationId="{29FDB030-9B49-4CED-8CCD-4D99382388AC}"/>
          </ac:spMkLst>
        </pc:spChg>
        <pc:spChg chg="add">
          <ac:chgData name="Gian Duri Stalvies" userId="21ee7bc7d796d7fa" providerId="LiveId" clId="{BD858288-680B-485F-A1D7-17E0DC1649E7}" dt="2023-03-08T10:20:30.934" v="36" actId="26606"/>
          <ac:spMkLst>
            <pc:docMk/>
            <pc:sldMk cId="3923177975" sldId="284"/>
            <ac:spMk id="13" creationId="{FF9F2414-84E8-453E-B1F3-389FDE8192D9}"/>
          </ac:spMkLst>
        </pc:spChg>
        <pc:spChg chg="del">
          <ac:chgData name="Gian Duri Stalvies" userId="21ee7bc7d796d7fa" providerId="LiveId" clId="{BD858288-680B-485F-A1D7-17E0DC1649E7}" dt="2023-03-08T10:18:36.363" v="21"/>
          <ac:spMkLst>
            <pc:docMk/>
            <pc:sldMk cId="3923177975" sldId="284"/>
            <ac:spMk id="14" creationId="{3783CA14-24A1-485C-8B30-D6A5D87987AD}"/>
          </ac:spMkLst>
        </pc:spChg>
        <pc:spChg chg="add">
          <ac:chgData name="Gian Duri Stalvies" userId="21ee7bc7d796d7fa" providerId="LiveId" clId="{BD858288-680B-485F-A1D7-17E0DC1649E7}" dt="2023-03-08T10:20:30.934" v="36" actId="26606"/>
          <ac:spMkLst>
            <pc:docMk/>
            <pc:sldMk cId="3923177975" sldId="284"/>
            <ac:spMk id="15" creationId="{3ECA69A1-7536-43AC-85EF-C7106179F5ED}"/>
          </ac:spMkLst>
        </pc:spChg>
        <pc:spChg chg="del">
          <ac:chgData name="Gian Duri Stalvies" userId="21ee7bc7d796d7fa" providerId="LiveId" clId="{BD858288-680B-485F-A1D7-17E0DC1649E7}" dt="2023-03-08T10:18:36.363" v="21"/>
          <ac:spMkLst>
            <pc:docMk/>
            <pc:sldMk cId="3923177975" sldId="284"/>
            <ac:spMk id="16" creationId="{9A97C86A-04D6-40F7-AE84-31AB43E6A846}"/>
          </ac:spMkLst>
        </pc:spChg>
        <pc:spChg chg="del">
          <ac:chgData name="Gian Duri Stalvies" userId="21ee7bc7d796d7fa" providerId="LiveId" clId="{BD858288-680B-485F-A1D7-17E0DC1649E7}" dt="2023-03-08T10:18:36.363" v="21"/>
          <ac:spMkLst>
            <pc:docMk/>
            <pc:sldMk cId="3923177975" sldId="284"/>
            <ac:spMk id="18" creationId="{FF9F2414-84E8-453E-B1F3-389FDE8192D9}"/>
          </ac:spMkLst>
        </pc:spChg>
        <pc:spChg chg="del">
          <ac:chgData name="Gian Duri Stalvies" userId="21ee7bc7d796d7fa" providerId="LiveId" clId="{BD858288-680B-485F-A1D7-17E0DC1649E7}" dt="2023-03-08T10:18:36.363" v="21"/>
          <ac:spMkLst>
            <pc:docMk/>
            <pc:sldMk cId="3923177975" sldId="284"/>
            <ac:spMk id="20" creationId="{3ECA69A1-7536-43AC-85EF-C7106179F5ED}"/>
          </ac:spMkLst>
        </pc:spChg>
      </pc:sldChg>
      <pc:sldChg chg="addSp delSp add mod setBg delDesignElem">
        <pc:chgData name="Gian Duri Stalvies" userId="21ee7bc7d796d7fa" providerId="LiveId" clId="{BD858288-680B-485F-A1D7-17E0DC1649E7}" dt="2023-03-08T10:20:37.678" v="37" actId="26606"/>
        <pc:sldMkLst>
          <pc:docMk/>
          <pc:sldMk cId="1922525622" sldId="285"/>
        </pc:sldMkLst>
        <pc:spChg chg="add">
          <ac:chgData name="Gian Duri Stalvies" userId="21ee7bc7d796d7fa" providerId="LiveId" clId="{BD858288-680B-485F-A1D7-17E0DC1649E7}" dt="2023-03-08T10:20:37.678" v="37" actId="26606"/>
          <ac:spMkLst>
            <pc:docMk/>
            <pc:sldMk cId="1922525622" sldId="285"/>
            <ac:spMk id="5" creationId="{F3060C83-F051-4F0E-ABAD-AA0DFC48B218}"/>
          </ac:spMkLst>
        </pc:spChg>
        <pc:spChg chg="add">
          <ac:chgData name="Gian Duri Stalvies" userId="21ee7bc7d796d7fa" providerId="LiveId" clId="{BD858288-680B-485F-A1D7-17E0DC1649E7}" dt="2023-03-08T10:20:37.678" v="37" actId="26606"/>
          <ac:spMkLst>
            <pc:docMk/>
            <pc:sldMk cId="1922525622" sldId="285"/>
            <ac:spMk id="6" creationId="{83C98ABE-055B-441F-B07E-44F97F083C39}"/>
          </ac:spMkLst>
        </pc:spChg>
        <pc:spChg chg="add">
          <ac:chgData name="Gian Duri Stalvies" userId="21ee7bc7d796d7fa" providerId="LiveId" clId="{BD858288-680B-485F-A1D7-17E0DC1649E7}" dt="2023-03-08T10:20:37.678" v="37" actId="26606"/>
          <ac:spMkLst>
            <pc:docMk/>
            <pc:sldMk cId="1922525622" sldId="285"/>
            <ac:spMk id="7" creationId="{29FDB030-9B49-4CED-8CCD-4D99382388AC}"/>
          </ac:spMkLst>
        </pc:spChg>
        <pc:spChg chg="del">
          <ac:chgData name="Gian Duri Stalvies" userId="21ee7bc7d796d7fa" providerId="LiveId" clId="{BD858288-680B-485F-A1D7-17E0DC1649E7}" dt="2023-03-08T10:18:36.363" v="21"/>
          <ac:spMkLst>
            <pc:docMk/>
            <pc:sldMk cId="1922525622" sldId="285"/>
            <ac:spMk id="8" creationId="{F3060C83-F051-4F0E-ABAD-AA0DFC48B218}"/>
          </ac:spMkLst>
        </pc:spChg>
        <pc:spChg chg="add">
          <ac:chgData name="Gian Duri Stalvies" userId="21ee7bc7d796d7fa" providerId="LiveId" clId="{BD858288-680B-485F-A1D7-17E0DC1649E7}" dt="2023-03-08T10:20:37.678" v="37" actId="26606"/>
          <ac:spMkLst>
            <pc:docMk/>
            <pc:sldMk cId="1922525622" sldId="285"/>
            <ac:spMk id="9" creationId="{3783CA14-24A1-485C-8B30-D6A5D87987AD}"/>
          </ac:spMkLst>
        </pc:spChg>
        <pc:spChg chg="del">
          <ac:chgData name="Gian Duri Stalvies" userId="21ee7bc7d796d7fa" providerId="LiveId" clId="{BD858288-680B-485F-A1D7-17E0DC1649E7}" dt="2023-03-08T10:18:36.363" v="21"/>
          <ac:spMkLst>
            <pc:docMk/>
            <pc:sldMk cId="1922525622" sldId="285"/>
            <ac:spMk id="10" creationId="{83C98ABE-055B-441F-B07E-44F97F083C39}"/>
          </ac:spMkLst>
        </pc:spChg>
        <pc:spChg chg="add">
          <ac:chgData name="Gian Duri Stalvies" userId="21ee7bc7d796d7fa" providerId="LiveId" clId="{BD858288-680B-485F-A1D7-17E0DC1649E7}" dt="2023-03-08T10:20:37.678" v="37" actId="26606"/>
          <ac:spMkLst>
            <pc:docMk/>
            <pc:sldMk cId="1922525622" sldId="285"/>
            <ac:spMk id="11" creationId="{9A97C86A-04D6-40F7-AE84-31AB43E6A846}"/>
          </ac:spMkLst>
        </pc:spChg>
        <pc:spChg chg="del">
          <ac:chgData name="Gian Duri Stalvies" userId="21ee7bc7d796d7fa" providerId="LiveId" clId="{BD858288-680B-485F-A1D7-17E0DC1649E7}" dt="2023-03-08T10:18:36.363" v="21"/>
          <ac:spMkLst>
            <pc:docMk/>
            <pc:sldMk cId="1922525622" sldId="285"/>
            <ac:spMk id="12" creationId="{29FDB030-9B49-4CED-8CCD-4D99382388AC}"/>
          </ac:spMkLst>
        </pc:spChg>
        <pc:spChg chg="add">
          <ac:chgData name="Gian Duri Stalvies" userId="21ee7bc7d796d7fa" providerId="LiveId" clId="{BD858288-680B-485F-A1D7-17E0DC1649E7}" dt="2023-03-08T10:20:37.678" v="37" actId="26606"/>
          <ac:spMkLst>
            <pc:docMk/>
            <pc:sldMk cId="1922525622" sldId="285"/>
            <ac:spMk id="13" creationId="{FF9F2414-84E8-453E-B1F3-389FDE8192D9}"/>
          </ac:spMkLst>
        </pc:spChg>
        <pc:spChg chg="del">
          <ac:chgData name="Gian Duri Stalvies" userId="21ee7bc7d796d7fa" providerId="LiveId" clId="{BD858288-680B-485F-A1D7-17E0DC1649E7}" dt="2023-03-08T10:18:36.363" v="21"/>
          <ac:spMkLst>
            <pc:docMk/>
            <pc:sldMk cId="1922525622" sldId="285"/>
            <ac:spMk id="14" creationId="{3783CA14-24A1-485C-8B30-D6A5D87987AD}"/>
          </ac:spMkLst>
        </pc:spChg>
        <pc:spChg chg="add">
          <ac:chgData name="Gian Duri Stalvies" userId="21ee7bc7d796d7fa" providerId="LiveId" clId="{BD858288-680B-485F-A1D7-17E0DC1649E7}" dt="2023-03-08T10:20:37.678" v="37" actId="26606"/>
          <ac:spMkLst>
            <pc:docMk/>
            <pc:sldMk cId="1922525622" sldId="285"/>
            <ac:spMk id="15" creationId="{3ECA69A1-7536-43AC-85EF-C7106179F5ED}"/>
          </ac:spMkLst>
        </pc:spChg>
        <pc:spChg chg="del">
          <ac:chgData name="Gian Duri Stalvies" userId="21ee7bc7d796d7fa" providerId="LiveId" clId="{BD858288-680B-485F-A1D7-17E0DC1649E7}" dt="2023-03-08T10:18:36.363" v="21"/>
          <ac:spMkLst>
            <pc:docMk/>
            <pc:sldMk cId="1922525622" sldId="285"/>
            <ac:spMk id="16" creationId="{9A97C86A-04D6-40F7-AE84-31AB43E6A846}"/>
          </ac:spMkLst>
        </pc:spChg>
        <pc:spChg chg="del">
          <ac:chgData name="Gian Duri Stalvies" userId="21ee7bc7d796d7fa" providerId="LiveId" clId="{BD858288-680B-485F-A1D7-17E0DC1649E7}" dt="2023-03-08T10:18:36.363" v="21"/>
          <ac:spMkLst>
            <pc:docMk/>
            <pc:sldMk cId="1922525622" sldId="285"/>
            <ac:spMk id="18" creationId="{FF9F2414-84E8-453E-B1F3-389FDE8192D9}"/>
          </ac:spMkLst>
        </pc:spChg>
        <pc:spChg chg="del">
          <ac:chgData name="Gian Duri Stalvies" userId="21ee7bc7d796d7fa" providerId="LiveId" clId="{BD858288-680B-485F-A1D7-17E0DC1649E7}" dt="2023-03-08T10:18:36.363" v="21"/>
          <ac:spMkLst>
            <pc:docMk/>
            <pc:sldMk cId="1922525622" sldId="285"/>
            <ac:spMk id="20" creationId="{3ECA69A1-7536-43AC-85EF-C7106179F5ED}"/>
          </ac:spMkLst>
        </pc:spChg>
      </pc:sldChg>
      <pc:sldChg chg="addSp delSp add mod setBg delDesignElem">
        <pc:chgData name="Gian Duri Stalvies" userId="21ee7bc7d796d7fa" providerId="LiveId" clId="{BD858288-680B-485F-A1D7-17E0DC1649E7}" dt="2023-03-08T10:20:45.716" v="38" actId="26606"/>
        <pc:sldMkLst>
          <pc:docMk/>
          <pc:sldMk cId="3866359948" sldId="286"/>
        </pc:sldMkLst>
        <pc:spChg chg="add">
          <ac:chgData name="Gian Duri Stalvies" userId="21ee7bc7d796d7fa" providerId="LiveId" clId="{BD858288-680B-485F-A1D7-17E0DC1649E7}" dt="2023-03-08T10:20:45.716" v="38" actId="26606"/>
          <ac:spMkLst>
            <pc:docMk/>
            <pc:sldMk cId="3866359948" sldId="286"/>
            <ac:spMk id="5" creationId="{F3060C83-F051-4F0E-ABAD-AA0DFC48B218}"/>
          </ac:spMkLst>
        </pc:spChg>
        <pc:spChg chg="add">
          <ac:chgData name="Gian Duri Stalvies" userId="21ee7bc7d796d7fa" providerId="LiveId" clId="{BD858288-680B-485F-A1D7-17E0DC1649E7}" dt="2023-03-08T10:20:45.716" v="38" actId="26606"/>
          <ac:spMkLst>
            <pc:docMk/>
            <pc:sldMk cId="3866359948" sldId="286"/>
            <ac:spMk id="6" creationId="{83C98ABE-055B-441F-B07E-44F97F083C39}"/>
          </ac:spMkLst>
        </pc:spChg>
        <pc:spChg chg="add">
          <ac:chgData name="Gian Duri Stalvies" userId="21ee7bc7d796d7fa" providerId="LiveId" clId="{BD858288-680B-485F-A1D7-17E0DC1649E7}" dt="2023-03-08T10:20:45.716" v="38" actId="26606"/>
          <ac:spMkLst>
            <pc:docMk/>
            <pc:sldMk cId="3866359948" sldId="286"/>
            <ac:spMk id="7" creationId="{29FDB030-9B49-4CED-8CCD-4D99382388AC}"/>
          </ac:spMkLst>
        </pc:spChg>
        <pc:spChg chg="del">
          <ac:chgData name="Gian Duri Stalvies" userId="21ee7bc7d796d7fa" providerId="LiveId" clId="{BD858288-680B-485F-A1D7-17E0DC1649E7}" dt="2023-03-08T10:18:36.363" v="21"/>
          <ac:spMkLst>
            <pc:docMk/>
            <pc:sldMk cId="3866359948" sldId="286"/>
            <ac:spMk id="8" creationId="{F3060C83-F051-4F0E-ABAD-AA0DFC48B218}"/>
          </ac:spMkLst>
        </pc:spChg>
        <pc:spChg chg="add">
          <ac:chgData name="Gian Duri Stalvies" userId="21ee7bc7d796d7fa" providerId="LiveId" clId="{BD858288-680B-485F-A1D7-17E0DC1649E7}" dt="2023-03-08T10:20:45.716" v="38" actId="26606"/>
          <ac:spMkLst>
            <pc:docMk/>
            <pc:sldMk cId="3866359948" sldId="286"/>
            <ac:spMk id="9" creationId="{3783CA14-24A1-485C-8B30-D6A5D87987AD}"/>
          </ac:spMkLst>
        </pc:spChg>
        <pc:spChg chg="del">
          <ac:chgData name="Gian Duri Stalvies" userId="21ee7bc7d796d7fa" providerId="LiveId" clId="{BD858288-680B-485F-A1D7-17E0DC1649E7}" dt="2023-03-08T10:18:36.363" v="21"/>
          <ac:spMkLst>
            <pc:docMk/>
            <pc:sldMk cId="3866359948" sldId="286"/>
            <ac:spMk id="10" creationId="{83C98ABE-055B-441F-B07E-44F97F083C39}"/>
          </ac:spMkLst>
        </pc:spChg>
        <pc:spChg chg="add">
          <ac:chgData name="Gian Duri Stalvies" userId="21ee7bc7d796d7fa" providerId="LiveId" clId="{BD858288-680B-485F-A1D7-17E0DC1649E7}" dt="2023-03-08T10:20:45.716" v="38" actId="26606"/>
          <ac:spMkLst>
            <pc:docMk/>
            <pc:sldMk cId="3866359948" sldId="286"/>
            <ac:spMk id="11" creationId="{9A97C86A-04D6-40F7-AE84-31AB43E6A846}"/>
          </ac:spMkLst>
        </pc:spChg>
        <pc:spChg chg="del">
          <ac:chgData name="Gian Duri Stalvies" userId="21ee7bc7d796d7fa" providerId="LiveId" clId="{BD858288-680B-485F-A1D7-17E0DC1649E7}" dt="2023-03-08T10:18:36.363" v="21"/>
          <ac:spMkLst>
            <pc:docMk/>
            <pc:sldMk cId="3866359948" sldId="286"/>
            <ac:spMk id="12" creationId="{29FDB030-9B49-4CED-8CCD-4D99382388AC}"/>
          </ac:spMkLst>
        </pc:spChg>
        <pc:spChg chg="add">
          <ac:chgData name="Gian Duri Stalvies" userId="21ee7bc7d796d7fa" providerId="LiveId" clId="{BD858288-680B-485F-A1D7-17E0DC1649E7}" dt="2023-03-08T10:20:45.716" v="38" actId="26606"/>
          <ac:spMkLst>
            <pc:docMk/>
            <pc:sldMk cId="3866359948" sldId="286"/>
            <ac:spMk id="13" creationId="{FF9F2414-84E8-453E-B1F3-389FDE8192D9}"/>
          </ac:spMkLst>
        </pc:spChg>
        <pc:spChg chg="del">
          <ac:chgData name="Gian Duri Stalvies" userId="21ee7bc7d796d7fa" providerId="LiveId" clId="{BD858288-680B-485F-A1D7-17E0DC1649E7}" dt="2023-03-08T10:18:36.363" v="21"/>
          <ac:spMkLst>
            <pc:docMk/>
            <pc:sldMk cId="3866359948" sldId="286"/>
            <ac:spMk id="14" creationId="{3783CA14-24A1-485C-8B30-D6A5D87987AD}"/>
          </ac:spMkLst>
        </pc:spChg>
        <pc:spChg chg="add">
          <ac:chgData name="Gian Duri Stalvies" userId="21ee7bc7d796d7fa" providerId="LiveId" clId="{BD858288-680B-485F-A1D7-17E0DC1649E7}" dt="2023-03-08T10:20:45.716" v="38" actId="26606"/>
          <ac:spMkLst>
            <pc:docMk/>
            <pc:sldMk cId="3866359948" sldId="286"/>
            <ac:spMk id="15" creationId="{3ECA69A1-7536-43AC-85EF-C7106179F5ED}"/>
          </ac:spMkLst>
        </pc:spChg>
        <pc:spChg chg="del">
          <ac:chgData name="Gian Duri Stalvies" userId="21ee7bc7d796d7fa" providerId="LiveId" clId="{BD858288-680B-485F-A1D7-17E0DC1649E7}" dt="2023-03-08T10:18:36.363" v="21"/>
          <ac:spMkLst>
            <pc:docMk/>
            <pc:sldMk cId="3866359948" sldId="286"/>
            <ac:spMk id="16" creationId="{9A97C86A-04D6-40F7-AE84-31AB43E6A846}"/>
          </ac:spMkLst>
        </pc:spChg>
        <pc:spChg chg="del">
          <ac:chgData name="Gian Duri Stalvies" userId="21ee7bc7d796d7fa" providerId="LiveId" clId="{BD858288-680B-485F-A1D7-17E0DC1649E7}" dt="2023-03-08T10:18:36.363" v="21"/>
          <ac:spMkLst>
            <pc:docMk/>
            <pc:sldMk cId="3866359948" sldId="286"/>
            <ac:spMk id="18" creationId="{FF9F2414-84E8-453E-B1F3-389FDE8192D9}"/>
          </ac:spMkLst>
        </pc:spChg>
        <pc:spChg chg="del">
          <ac:chgData name="Gian Duri Stalvies" userId="21ee7bc7d796d7fa" providerId="LiveId" clId="{BD858288-680B-485F-A1D7-17E0DC1649E7}" dt="2023-03-08T10:18:36.363" v="21"/>
          <ac:spMkLst>
            <pc:docMk/>
            <pc:sldMk cId="3866359948" sldId="286"/>
            <ac:spMk id="20" creationId="{3ECA69A1-7536-43AC-85EF-C7106179F5ED}"/>
          </ac:spMkLst>
        </pc:spChg>
      </pc:sldChg>
      <pc:sldChg chg="addSp delSp add mod setBg delDesignElem">
        <pc:chgData name="Gian Duri Stalvies" userId="21ee7bc7d796d7fa" providerId="LiveId" clId="{BD858288-680B-485F-A1D7-17E0DC1649E7}" dt="2023-03-08T10:20:49.425" v="39" actId="26606"/>
        <pc:sldMkLst>
          <pc:docMk/>
          <pc:sldMk cId="3417902559" sldId="287"/>
        </pc:sldMkLst>
        <pc:spChg chg="add">
          <ac:chgData name="Gian Duri Stalvies" userId="21ee7bc7d796d7fa" providerId="LiveId" clId="{BD858288-680B-485F-A1D7-17E0DC1649E7}" dt="2023-03-08T10:20:49.425" v="39" actId="26606"/>
          <ac:spMkLst>
            <pc:docMk/>
            <pc:sldMk cId="3417902559" sldId="287"/>
            <ac:spMk id="8" creationId="{F3060C83-F051-4F0E-ABAD-AA0DFC48B218}"/>
          </ac:spMkLst>
        </pc:spChg>
        <pc:spChg chg="add">
          <ac:chgData name="Gian Duri Stalvies" userId="21ee7bc7d796d7fa" providerId="LiveId" clId="{BD858288-680B-485F-A1D7-17E0DC1649E7}" dt="2023-03-08T10:20:49.425" v="39" actId="26606"/>
          <ac:spMkLst>
            <pc:docMk/>
            <pc:sldMk cId="3417902559" sldId="287"/>
            <ac:spMk id="10" creationId="{83C98ABE-055B-441F-B07E-44F97F083C39}"/>
          </ac:spMkLst>
        </pc:spChg>
        <pc:spChg chg="add">
          <ac:chgData name="Gian Duri Stalvies" userId="21ee7bc7d796d7fa" providerId="LiveId" clId="{BD858288-680B-485F-A1D7-17E0DC1649E7}" dt="2023-03-08T10:20:49.425" v="39" actId="26606"/>
          <ac:spMkLst>
            <pc:docMk/>
            <pc:sldMk cId="3417902559" sldId="287"/>
            <ac:spMk id="12" creationId="{29FDB030-9B49-4CED-8CCD-4D99382388AC}"/>
          </ac:spMkLst>
        </pc:spChg>
        <pc:spChg chg="add">
          <ac:chgData name="Gian Duri Stalvies" userId="21ee7bc7d796d7fa" providerId="LiveId" clId="{BD858288-680B-485F-A1D7-17E0DC1649E7}" dt="2023-03-08T10:20:49.425" v="39" actId="26606"/>
          <ac:spMkLst>
            <pc:docMk/>
            <pc:sldMk cId="3417902559" sldId="287"/>
            <ac:spMk id="14" creationId="{3783CA14-24A1-485C-8B30-D6A5D87987AD}"/>
          </ac:spMkLst>
        </pc:spChg>
        <pc:spChg chg="add">
          <ac:chgData name="Gian Duri Stalvies" userId="21ee7bc7d796d7fa" providerId="LiveId" clId="{BD858288-680B-485F-A1D7-17E0DC1649E7}" dt="2023-03-08T10:20:49.425" v="39" actId="26606"/>
          <ac:spMkLst>
            <pc:docMk/>
            <pc:sldMk cId="3417902559" sldId="287"/>
            <ac:spMk id="16" creationId="{9A97C86A-04D6-40F7-AE84-31AB43E6A846}"/>
          </ac:spMkLst>
        </pc:spChg>
        <pc:spChg chg="add">
          <ac:chgData name="Gian Duri Stalvies" userId="21ee7bc7d796d7fa" providerId="LiveId" clId="{BD858288-680B-485F-A1D7-17E0DC1649E7}" dt="2023-03-08T10:20:49.425" v="39" actId="26606"/>
          <ac:spMkLst>
            <pc:docMk/>
            <pc:sldMk cId="3417902559" sldId="287"/>
            <ac:spMk id="18" creationId="{FF9F2414-84E8-453E-B1F3-389FDE8192D9}"/>
          </ac:spMkLst>
        </pc:spChg>
        <pc:spChg chg="add">
          <ac:chgData name="Gian Duri Stalvies" userId="21ee7bc7d796d7fa" providerId="LiveId" clId="{BD858288-680B-485F-A1D7-17E0DC1649E7}" dt="2023-03-08T10:20:49.425" v="39" actId="26606"/>
          <ac:spMkLst>
            <pc:docMk/>
            <pc:sldMk cId="3417902559" sldId="287"/>
            <ac:spMk id="20" creationId="{3ECA69A1-7536-43AC-85EF-C7106179F5ED}"/>
          </ac:spMkLst>
        </pc:spChg>
        <pc:spChg chg="del">
          <ac:chgData name="Gian Duri Stalvies" userId="21ee7bc7d796d7fa" providerId="LiveId" clId="{BD858288-680B-485F-A1D7-17E0DC1649E7}" dt="2023-03-08T10:18:36.363" v="21"/>
          <ac:spMkLst>
            <pc:docMk/>
            <pc:sldMk cId="3417902559" sldId="287"/>
            <ac:spMk id="39" creationId="{F3060C83-F051-4F0E-ABAD-AA0DFC48B218}"/>
          </ac:spMkLst>
        </pc:spChg>
        <pc:spChg chg="del">
          <ac:chgData name="Gian Duri Stalvies" userId="21ee7bc7d796d7fa" providerId="LiveId" clId="{BD858288-680B-485F-A1D7-17E0DC1649E7}" dt="2023-03-08T10:18:36.363" v="21"/>
          <ac:spMkLst>
            <pc:docMk/>
            <pc:sldMk cId="3417902559" sldId="287"/>
            <ac:spMk id="40" creationId="{83C98ABE-055B-441F-B07E-44F97F083C39}"/>
          </ac:spMkLst>
        </pc:spChg>
        <pc:spChg chg="del">
          <ac:chgData name="Gian Duri Stalvies" userId="21ee7bc7d796d7fa" providerId="LiveId" clId="{BD858288-680B-485F-A1D7-17E0DC1649E7}" dt="2023-03-08T10:18:36.363" v="21"/>
          <ac:spMkLst>
            <pc:docMk/>
            <pc:sldMk cId="3417902559" sldId="287"/>
            <ac:spMk id="41" creationId="{29FDB030-9B49-4CED-8CCD-4D99382388AC}"/>
          </ac:spMkLst>
        </pc:spChg>
        <pc:spChg chg="del">
          <ac:chgData name="Gian Duri Stalvies" userId="21ee7bc7d796d7fa" providerId="LiveId" clId="{BD858288-680B-485F-A1D7-17E0DC1649E7}" dt="2023-03-08T10:18:36.363" v="21"/>
          <ac:spMkLst>
            <pc:docMk/>
            <pc:sldMk cId="3417902559" sldId="287"/>
            <ac:spMk id="42" creationId="{3783CA14-24A1-485C-8B30-D6A5D87987AD}"/>
          </ac:spMkLst>
        </pc:spChg>
        <pc:spChg chg="del">
          <ac:chgData name="Gian Duri Stalvies" userId="21ee7bc7d796d7fa" providerId="LiveId" clId="{BD858288-680B-485F-A1D7-17E0DC1649E7}" dt="2023-03-08T10:18:36.363" v="21"/>
          <ac:spMkLst>
            <pc:docMk/>
            <pc:sldMk cId="3417902559" sldId="287"/>
            <ac:spMk id="43" creationId="{9A97C86A-04D6-40F7-AE84-31AB43E6A846}"/>
          </ac:spMkLst>
        </pc:spChg>
        <pc:spChg chg="del">
          <ac:chgData name="Gian Duri Stalvies" userId="21ee7bc7d796d7fa" providerId="LiveId" clId="{BD858288-680B-485F-A1D7-17E0DC1649E7}" dt="2023-03-08T10:18:36.363" v="21"/>
          <ac:spMkLst>
            <pc:docMk/>
            <pc:sldMk cId="3417902559" sldId="287"/>
            <ac:spMk id="44" creationId="{FF9F2414-84E8-453E-B1F3-389FDE8192D9}"/>
          </ac:spMkLst>
        </pc:spChg>
        <pc:spChg chg="del">
          <ac:chgData name="Gian Duri Stalvies" userId="21ee7bc7d796d7fa" providerId="LiveId" clId="{BD858288-680B-485F-A1D7-17E0DC1649E7}" dt="2023-03-08T10:18:36.363" v="21"/>
          <ac:spMkLst>
            <pc:docMk/>
            <pc:sldMk cId="3417902559" sldId="287"/>
            <ac:spMk id="45" creationId="{3ECA69A1-7536-43AC-85EF-C7106179F5ED}"/>
          </ac:spMkLst>
        </pc:spChg>
      </pc:sldChg>
      <pc:sldChg chg="addSp delSp modSp add mod setBg delDesignElem">
        <pc:chgData name="Gian Duri Stalvies" userId="21ee7bc7d796d7fa" providerId="LiveId" clId="{BD858288-680B-485F-A1D7-17E0DC1649E7}" dt="2023-03-08T10:21:09.446" v="50" actId="26606"/>
        <pc:sldMkLst>
          <pc:docMk/>
          <pc:sldMk cId="1134646029" sldId="288"/>
        </pc:sldMkLst>
        <pc:spChg chg="add del">
          <ac:chgData name="Gian Duri Stalvies" userId="21ee7bc7d796d7fa" providerId="LiveId" clId="{BD858288-680B-485F-A1D7-17E0DC1649E7}" dt="2023-03-08T10:20:57.472" v="41" actId="26606"/>
          <ac:spMkLst>
            <pc:docMk/>
            <pc:sldMk cId="1134646029" sldId="288"/>
            <ac:spMk id="5" creationId="{F3060C83-F051-4F0E-ABAD-AA0DFC48B218}"/>
          </ac:spMkLst>
        </pc:spChg>
        <pc:spChg chg="add del">
          <ac:chgData name="Gian Duri Stalvies" userId="21ee7bc7d796d7fa" providerId="LiveId" clId="{BD858288-680B-485F-A1D7-17E0DC1649E7}" dt="2023-03-08T10:20:57.472" v="41" actId="26606"/>
          <ac:spMkLst>
            <pc:docMk/>
            <pc:sldMk cId="1134646029" sldId="288"/>
            <ac:spMk id="6" creationId="{83C98ABE-055B-441F-B07E-44F97F083C39}"/>
          </ac:spMkLst>
        </pc:spChg>
        <pc:spChg chg="add del">
          <ac:chgData name="Gian Duri Stalvies" userId="21ee7bc7d796d7fa" providerId="LiveId" clId="{BD858288-680B-485F-A1D7-17E0DC1649E7}" dt="2023-03-08T10:20:57.472" v="41" actId="26606"/>
          <ac:spMkLst>
            <pc:docMk/>
            <pc:sldMk cId="1134646029" sldId="288"/>
            <ac:spMk id="7" creationId="{3783CA14-24A1-485C-8B30-D6A5D87987AD}"/>
          </ac:spMkLst>
        </pc:spChg>
        <pc:spChg chg="del">
          <ac:chgData name="Gian Duri Stalvies" userId="21ee7bc7d796d7fa" providerId="LiveId" clId="{BD858288-680B-485F-A1D7-17E0DC1649E7}" dt="2023-03-08T10:18:36.363" v="21"/>
          <ac:spMkLst>
            <pc:docMk/>
            <pc:sldMk cId="1134646029" sldId="288"/>
            <ac:spMk id="8" creationId="{86FF76B9-219D-4469-AF87-0236D29032F1}"/>
          </ac:spMkLst>
        </pc:spChg>
        <pc:spChg chg="add del">
          <ac:chgData name="Gian Duri Stalvies" userId="21ee7bc7d796d7fa" providerId="LiveId" clId="{BD858288-680B-485F-A1D7-17E0DC1649E7}" dt="2023-03-08T10:20:57.472" v="41" actId="26606"/>
          <ac:spMkLst>
            <pc:docMk/>
            <pc:sldMk cId="1134646029" sldId="288"/>
            <ac:spMk id="9" creationId="{9A97C86A-04D6-40F7-AE84-31AB43E6A846}"/>
          </ac:spMkLst>
        </pc:spChg>
        <pc:spChg chg="add del">
          <ac:chgData name="Gian Duri Stalvies" userId="21ee7bc7d796d7fa" providerId="LiveId" clId="{BD858288-680B-485F-A1D7-17E0DC1649E7}" dt="2023-03-08T10:20:57.472" v="41" actId="26606"/>
          <ac:spMkLst>
            <pc:docMk/>
            <pc:sldMk cId="1134646029" sldId="288"/>
            <ac:spMk id="12" creationId="{29FDB030-9B49-4CED-8CCD-4D99382388AC}"/>
          </ac:spMkLst>
        </pc:spChg>
        <pc:spChg chg="del">
          <ac:chgData name="Gian Duri Stalvies" userId="21ee7bc7d796d7fa" providerId="LiveId" clId="{BD858288-680B-485F-A1D7-17E0DC1649E7}" dt="2023-03-08T10:18:36.363" v="21"/>
          <ac:spMkLst>
            <pc:docMk/>
            <pc:sldMk cId="1134646029" sldId="288"/>
            <ac:spMk id="14" creationId="{2E80C965-DB6D-4F81-9E9E-B027384D0BD6}"/>
          </ac:spMkLst>
        </pc:spChg>
        <pc:spChg chg="del">
          <ac:chgData name="Gian Duri Stalvies" userId="21ee7bc7d796d7fa" providerId="LiveId" clId="{BD858288-680B-485F-A1D7-17E0DC1649E7}" dt="2023-03-08T10:18:36.363" v="21"/>
          <ac:spMkLst>
            <pc:docMk/>
            <pc:sldMk cId="1134646029" sldId="288"/>
            <ac:spMk id="16" creationId="{633C5E46-DAC5-4661-9C87-22B08E2A512F}"/>
          </ac:spMkLst>
        </pc:spChg>
        <pc:spChg chg="add del">
          <ac:chgData name="Gian Duri Stalvies" userId="21ee7bc7d796d7fa" providerId="LiveId" clId="{BD858288-680B-485F-A1D7-17E0DC1649E7}" dt="2023-03-08T10:20:57.472" v="41" actId="26606"/>
          <ac:spMkLst>
            <pc:docMk/>
            <pc:sldMk cId="1134646029" sldId="288"/>
            <ac:spMk id="18" creationId="{FF9F2414-84E8-453E-B1F3-389FDE8192D9}"/>
          </ac:spMkLst>
        </pc:spChg>
        <pc:spChg chg="add del">
          <ac:chgData name="Gian Duri Stalvies" userId="21ee7bc7d796d7fa" providerId="LiveId" clId="{BD858288-680B-485F-A1D7-17E0DC1649E7}" dt="2023-03-08T10:20:57.472" v="41" actId="26606"/>
          <ac:spMkLst>
            <pc:docMk/>
            <pc:sldMk cId="1134646029" sldId="288"/>
            <ac:spMk id="20" creationId="{3ECA69A1-7536-43AC-85EF-C7106179F5ED}"/>
          </ac:spMkLst>
        </pc:spChg>
        <pc:spChg chg="add del">
          <ac:chgData name="Gian Duri Stalvies" userId="21ee7bc7d796d7fa" providerId="LiveId" clId="{BD858288-680B-485F-A1D7-17E0DC1649E7}" dt="2023-03-08T10:21:00.077" v="43" actId="26606"/>
          <ac:spMkLst>
            <pc:docMk/>
            <pc:sldMk cId="1134646029" sldId="288"/>
            <ac:spMk id="22" creationId="{46D6306C-ED4F-4AAE-B4A5-EEA6AFAD726E}"/>
          </ac:spMkLst>
        </pc:spChg>
        <pc:spChg chg="add del">
          <ac:chgData name="Gian Duri Stalvies" userId="21ee7bc7d796d7fa" providerId="LiveId" clId="{BD858288-680B-485F-A1D7-17E0DC1649E7}" dt="2023-03-08T10:21:00.077" v="43" actId="26606"/>
          <ac:spMkLst>
            <pc:docMk/>
            <pc:sldMk cId="1134646029" sldId="288"/>
            <ac:spMk id="23" creationId="{0EC5361D-F897-4856-B945-0455A365EB24}"/>
          </ac:spMkLst>
        </pc:spChg>
        <pc:spChg chg="add del">
          <ac:chgData name="Gian Duri Stalvies" userId="21ee7bc7d796d7fa" providerId="LiveId" clId="{BD858288-680B-485F-A1D7-17E0DC1649E7}" dt="2023-03-08T10:21:00.077" v="43" actId="26606"/>
          <ac:spMkLst>
            <pc:docMk/>
            <pc:sldMk cId="1134646029" sldId="288"/>
            <ac:spMk id="24" creationId="{4508C0C5-2268-42B5-B3C8-4D0899E05F8C}"/>
          </ac:spMkLst>
        </pc:spChg>
        <pc:spChg chg="add del">
          <ac:chgData name="Gian Duri Stalvies" userId="21ee7bc7d796d7fa" providerId="LiveId" clId="{BD858288-680B-485F-A1D7-17E0DC1649E7}" dt="2023-03-08T10:21:00.077" v="43" actId="26606"/>
          <ac:spMkLst>
            <pc:docMk/>
            <pc:sldMk cId="1134646029" sldId="288"/>
            <ac:spMk id="25" creationId="{141ACBDB-38F8-4B34-8183-BD95B4E55A62}"/>
          </ac:spMkLst>
        </pc:spChg>
        <pc:spChg chg="add del">
          <ac:chgData name="Gian Duri Stalvies" userId="21ee7bc7d796d7fa" providerId="LiveId" clId="{BD858288-680B-485F-A1D7-17E0DC1649E7}" dt="2023-03-08T10:21:00.077" v="43" actId="26606"/>
          <ac:spMkLst>
            <pc:docMk/>
            <pc:sldMk cId="1134646029" sldId="288"/>
            <ac:spMk id="26" creationId="{DE00DB52-3455-4E2F-867B-A6D0516E175B}"/>
          </ac:spMkLst>
        </pc:spChg>
        <pc:spChg chg="add del">
          <ac:chgData name="Gian Duri Stalvies" userId="21ee7bc7d796d7fa" providerId="LiveId" clId="{BD858288-680B-485F-A1D7-17E0DC1649E7}" dt="2023-03-08T10:21:00.077" v="43" actId="26606"/>
          <ac:spMkLst>
            <pc:docMk/>
            <pc:sldMk cId="1134646029" sldId="288"/>
            <ac:spMk id="27" creationId="{9E914C83-E0D8-4953-92D5-169D28CB43AE}"/>
          </ac:spMkLst>
        </pc:spChg>
        <pc:spChg chg="add del">
          <ac:chgData name="Gian Duri Stalvies" userId="21ee7bc7d796d7fa" providerId="LiveId" clId="{BD858288-680B-485F-A1D7-17E0DC1649E7}" dt="2023-03-08T10:21:00.077" v="43" actId="26606"/>
          <ac:spMkLst>
            <pc:docMk/>
            <pc:sldMk cId="1134646029" sldId="288"/>
            <ac:spMk id="28" creationId="{3512E083-F550-46AF-8490-767ECFD00CB7}"/>
          </ac:spMkLst>
        </pc:spChg>
        <pc:spChg chg="add del">
          <ac:chgData name="Gian Duri Stalvies" userId="21ee7bc7d796d7fa" providerId="LiveId" clId="{BD858288-680B-485F-A1D7-17E0DC1649E7}" dt="2023-03-08T10:21:03.602" v="45" actId="26606"/>
          <ac:spMkLst>
            <pc:docMk/>
            <pc:sldMk cId="1134646029" sldId="288"/>
            <ac:spMk id="30" creationId="{F3060C83-F051-4F0E-ABAD-AA0DFC48B218}"/>
          </ac:spMkLst>
        </pc:spChg>
        <pc:spChg chg="add del">
          <ac:chgData name="Gian Duri Stalvies" userId="21ee7bc7d796d7fa" providerId="LiveId" clId="{BD858288-680B-485F-A1D7-17E0DC1649E7}" dt="2023-03-08T10:21:03.602" v="45" actId="26606"/>
          <ac:spMkLst>
            <pc:docMk/>
            <pc:sldMk cId="1134646029" sldId="288"/>
            <ac:spMk id="31" creationId="{83C98ABE-055B-441F-B07E-44F97F083C39}"/>
          </ac:spMkLst>
        </pc:spChg>
        <pc:spChg chg="add del">
          <ac:chgData name="Gian Duri Stalvies" userId="21ee7bc7d796d7fa" providerId="LiveId" clId="{BD858288-680B-485F-A1D7-17E0DC1649E7}" dt="2023-03-08T10:21:03.602" v="45" actId="26606"/>
          <ac:spMkLst>
            <pc:docMk/>
            <pc:sldMk cId="1134646029" sldId="288"/>
            <ac:spMk id="32" creationId="{29FDB030-9B49-4CED-8CCD-4D99382388AC}"/>
          </ac:spMkLst>
        </pc:spChg>
        <pc:spChg chg="add del">
          <ac:chgData name="Gian Duri Stalvies" userId="21ee7bc7d796d7fa" providerId="LiveId" clId="{BD858288-680B-485F-A1D7-17E0DC1649E7}" dt="2023-03-08T10:21:03.602" v="45" actId="26606"/>
          <ac:spMkLst>
            <pc:docMk/>
            <pc:sldMk cId="1134646029" sldId="288"/>
            <ac:spMk id="33" creationId="{3783CA14-24A1-485C-8B30-D6A5D87987AD}"/>
          </ac:spMkLst>
        </pc:spChg>
        <pc:spChg chg="add del">
          <ac:chgData name="Gian Duri Stalvies" userId="21ee7bc7d796d7fa" providerId="LiveId" clId="{BD858288-680B-485F-A1D7-17E0DC1649E7}" dt="2023-03-08T10:21:03.602" v="45" actId="26606"/>
          <ac:spMkLst>
            <pc:docMk/>
            <pc:sldMk cId="1134646029" sldId="288"/>
            <ac:spMk id="34" creationId="{9A97C86A-04D6-40F7-AE84-31AB43E6A846}"/>
          </ac:spMkLst>
        </pc:spChg>
        <pc:spChg chg="add del">
          <ac:chgData name="Gian Duri Stalvies" userId="21ee7bc7d796d7fa" providerId="LiveId" clId="{BD858288-680B-485F-A1D7-17E0DC1649E7}" dt="2023-03-08T10:21:03.602" v="45" actId="26606"/>
          <ac:spMkLst>
            <pc:docMk/>
            <pc:sldMk cId="1134646029" sldId="288"/>
            <ac:spMk id="35" creationId="{FF9F2414-84E8-453E-B1F3-389FDE8192D9}"/>
          </ac:spMkLst>
        </pc:spChg>
        <pc:spChg chg="add del">
          <ac:chgData name="Gian Duri Stalvies" userId="21ee7bc7d796d7fa" providerId="LiveId" clId="{BD858288-680B-485F-A1D7-17E0DC1649E7}" dt="2023-03-08T10:21:03.602" v="45" actId="26606"/>
          <ac:spMkLst>
            <pc:docMk/>
            <pc:sldMk cId="1134646029" sldId="288"/>
            <ac:spMk id="36" creationId="{3ECA69A1-7536-43AC-85EF-C7106179F5ED}"/>
          </ac:spMkLst>
        </pc:spChg>
        <pc:spChg chg="add del">
          <ac:chgData name="Gian Duri Stalvies" userId="21ee7bc7d796d7fa" providerId="LiveId" clId="{BD858288-680B-485F-A1D7-17E0DC1649E7}" dt="2023-03-08T10:21:06.291" v="47" actId="26606"/>
          <ac:spMkLst>
            <pc:docMk/>
            <pc:sldMk cId="1134646029" sldId="288"/>
            <ac:spMk id="38" creationId="{46D6306C-ED4F-4AAE-B4A5-EEA6AFAD726E}"/>
          </ac:spMkLst>
        </pc:spChg>
        <pc:spChg chg="add del">
          <ac:chgData name="Gian Duri Stalvies" userId="21ee7bc7d796d7fa" providerId="LiveId" clId="{BD858288-680B-485F-A1D7-17E0DC1649E7}" dt="2023-03-08T10:21:06.291" v="47" actId="26606"/>
          <ac:spMkLst>
            <pc:docMk/>
            <pc:sldMk cId="1134646029" sldId="288"/>
            <ac:spMk id="39" creationId="{0EC5361D-F897-4856-B945-0455A365EB24}"/>
          </ac:spMkLst>
        </pc:spChg>
        <pc:spChg chg="add del">
          <ac:chgData name="Gian Duri Stalvies" userId="21ee7bc7d796d7fa" providerId="LiveId" clId="{BD858288-680B-485F-A1D7-17E0DC1649E7}" dt="2023-03-08T10:21:06.291" v="47" actId="26606"/>
          <ac:spMkLst>
            <pc:docMk/>
            <pc:sldMk cId="1134646029" sldId="288"/>
            <ac:spMk id="40" creationId="{4508C0C5-2268-42B5-B3C8-4D0899E05F8C}"/>
          </ac:spMkLst>
        </pc:spChg>
        <pc:spChg chg="add del">
          <ac:chgData name="Gian Duri Stalvies" userId="21ee7bc7d796d7fa" providerId="LiveId" clId="{BD858288-680B-485F-A1D7-17E0DC1649E7}" dt="2023-03-08T10:21:06.291" v="47" actId="26606"/>
          <ac:spMkLst>
            <pc:docMk/>
            <pc:sldMk cId="1134646029" sldId="288"/>
            <ac:spMk id="41" creationId="{141ACBDB-38F8-4B34-8183-BD95B4E55A62}"/>
          </ac:spMkLst>
        </pc:spChg>
        <pc:spChg chg="add del">
          <ac:chgData name="Gian Duri Stalvies" userId="21ee7bc7d796d7fa" providerId="LiveId" clId="{BD858288-680B-485F-A1D7-17E0DC1649E7}" dt="2023-03-08T10:21:06.291" v="47" actId="26606"/>
          <ac:spMkLst>
            <pc:docMk/>
            <pc:sldMk cId="1134646029" sldId="288"/>
            <ac:spMk id="42" creationId="{DE00DB52-3455-4E2F-867B-A6D0516E175B}"/>
          </ac:spMkLst>
        </pc:spChg>
        <pc:spChg chg="add del">
          <ac:chgData name="Gian Duri Stalvies" userId="21ee7bc7d796d7fa" providerId="LiveId" clId="{BD858288-680B-485F-A1D7-17E0DC1649E7}" dt="2023-03-08T10:21:06.291" v="47" actId="26606"/>
          <ac:spMkLst>
            <pc:docMk/>
            <pc:sldMk cId="1134646029" sldId="288"/>
            <ac:spMk id="43" creationId="{9E914C83-E0D8-4953-92D5-169D28CB43AE}"/>
          </ac:spMkLst>
        </pc:spChg>
        <pc:spChg chg="add del">
          <ac:chgData name="Gian Duri Stalvies" userId="21ee7bc7d796d7fa" providerId="LiveId" clId="{BD858288-680B-485F-A1D7-17E0DC1649E7}" dt="2023-03-08T10:21:06.291" v="47" actId="26606"/>
          <ac:spMkLst>
            <pc:docMk/>
            <pc:sldMk cId="1134646029" sldId="288"/>
            <ac:spMk id="44" creationId="{3512E083-F550-46AF-8490-767ECFD00CB7}"/>
          </ac:spMkLst>
        </pc:spChg>
        <pc:spChg chg="add del">
          <ac:chgData name="Gian Duri Stalvies" userId="21ee7bc7d796d7fa" providerId="LiveId" clId="{BD858288-680B-485F-A1D7-17E0DC1649E7}" dt="2023-03-08T10:21:09.430" v="49" actId="26606"/>
          <ac:spMkLst>
            <pc:docMk/>
            <pc:sldMk cId="1134646029" sldId="288"/>
            <ac:spMk id="46" creationId="{569BBA9B-8F4E-4D2B-BEFA-41A475443377}"/>
          </ac:spMkLst>
        </pc:spChg>
        <pc:spChg chg="add del">
          <ac:chgData name="Gian Duri Stalvies" userId="21ee7bc7d796d7fa" providerId="LiveId" clId="{BD858288-680B-485F-A1D7-17E0DC1649E7}" dt="2023-03-08T10:21:09.430" v="49" actId="26606"/>
          <ac:spMkLst>
            <pc:docMk/>
            <pc:sldMk cId="1134646029" sldId="288"/>
            <ac:spMk id="47" creationId="{851012D1-8033-40B1-9EC0-91390FFC7403}"/>
          </ac:spMkLst>
        </pc:spChg>
        <pc:spChg chg="add del">
          <ac:chgData name="Gian Duri Stalvies" userId="21ee7bc7d796d7fa" providerId="LiveId" clId="{BD858288-680B-485F-A1D7-17E0DC1649E7}" dt="2023-03-08T10:21:09.430" v="49" actId="26606"/>
          <ac:spMkLst>
            <pc:docMk/>
            <pc:sldMk cId="1134646029" sldId="288"/>
            <ac:spMk id="48" creationId="{2E80C965-DB6D-4F81-9E9E-B027384D0BD6}"/>
          </ac:spMkLst>
        </pc:spChg>
        <pc:spChg chg="add del">
          <ac:chgData name="Gian Duri Stalvies" userId="21ee7bc7d796d7fa" providerId="LiveId" clId="{BD858288-680B-485F-A1D7-17E0DC1649E7}" dt="2023-03-08T10:21:09.430" v="49" actId="26606"/>
          <ac:spMkLst>
            <pc:docMk/>
            <pc:sldMk cId="1134646029" sldId="288"/>
            <ac:spMk id="49" creationId="{D291F021-C45C-4D44-A2B8-A789E386CC42}"/>
          </ac:spMkLst>
        </pc:spChg>
        <pc:spChg chg="add">
          <ac:chgData name="Gian Duri Stalvies" userId="21ee7bc7d796d7fa" providerId="LiveId" clId="{BD858288-680B-485F-A1D7-17E0DC1649E7}" dt="2023-03-08T10:21:09.446" v="50" actId="26606"/>
          <ac:spMkLst>
            <pc:docMk/>
            <pc:sldMk cId="1134646029" sldId="288"/>
            <ac:spMk id="51" creationId="{46D6306C-ED4F-4AAE-B4A5-EEA6AFAD726E}"/>
          </ac:spMkLst>
        </pc:spChg>
        <pc:spChg chg="add">
          <ac:chgData name="Gian Duri Stalvies" userId="21ee7bc7d796d7fa" providerId="LiveId" clId="{BD858288-680B-485F-A1D7-17E0DC1649E7}" dt="2023-03-08T10:21:09.446" v="50" actId="26606"/>
          <ac:spMkLst>
            <pc:docMk/>
            <pc:sldMk cId="1134646029" sldId="288"/>
            <ac:spMk id="52" creationId="{0EC5361D-F897-4856-B945-0455A365EB24}"/>
          </ac:spMkLst>
        </pc:spChg>
        <pc:spChg chg="add">
          <ac:chgData name="Gian Duri Stalvies" userId="21ee7bc7d796d7fa" providerId="LiveId" clId="{BD858288-680B-485F-A1D7-17E0DC1649E7}" dt="2023-03-08T10:21:09.446" v="50" actId="26606"/>
          <ac:spMkLst>
            <pc:docMk/>
            <pc:sldMk cId="1134646029" sldId="288"/>
            <ac:spMk id="53" creationId="{4508C0C5-2268-42B5-B3C8-4D0899E05F8C}"/>
          </ac:spMkLst>
        </pc:spChg>
        <pc:spChg chg="add">
          <ac:chgData name="Gian Duri Stalvies" userId="21ee7bc7d796d7fa" providerId="LiveId" clId="{BD858288-680B-485F-A1D7-17E0DC1649E7}" dt="2023-03-08T10:21:09.446" v="50" actId="26606"/>
          <ac:spMkLst>
            <pc:docMk/>
            <pc:sldMk cId="1134646029" sldId="288"/>
            <ac:spMk id="54" creationId="{141ACBDB-38F8-4B34-8183-BD95B4E55A62}"/>
          </ac:spMkLst>
        </pc:spChg>
        <pc:spChg chg="add">
          <ac:chgData name="Gian Duri Stalvies" userId="21ee7bc7d796d7fa" providerId="LiveId" clId="{BD858288-680B-485F-A1D7-17E0DC1649E7}" dt="2023-03-08T10:21:09.446" v="50" actId="26606"/>
          <ac:spMkLst>
            <pc:docMk/>
            <pc:sldMk cId="1134646029" sldId="288"/>
            <ac:spMk id="55" creationId="{DE00DB52-3455-4E2F-867B-A6D0516E175B}"/>
          </ac:spMkLst>
        </pc:spChg>
        <pc:spChg chg="add">
          <ac:chgData name="Gian Duri Stalvies" userId="21ee7bc7d796d7fa" providerId="LiveId" clId="{BD858288-680B-485F-A1D7-17E0DC1649E7}" dt="2023-03-08T10:21:09.446" v="50" actId="26606"/>
          <ac:spMkLst>
            <pc:docMk/>
            <pc:sldMk cId="1134646029" sldId="288"/>
            <ac:spMk id="56" creationId="{9E914C83-E0D8-4953-92D5-169D28CB43AE}"/>
          </ac:spMkLst>
        </pc:spChg>
        <pc:spChg chg="add">
          <ac:chgData name="Gian Duri Stalvies" userId="21ee7bc7d796d7fa" providerId="LiveId" clId="{BD858288-680B-485F-A1D7-17E0DC1649E7}" dt="2023-03-08T10:21:09.446" v="50" actId="26606"/>
          <ac:spMkLst>
            <pc:docMk/>
            <pc:sldMk cId="1134646029" sldId="288"/>
            <ac:spMk id="57" creationId="{3512E083-F550-46AF-8490-767ECFD00CB7}"/>
          </ac:spMkLst>
        </pc:spChg>
        <pc:grpChg chg="del">
          <ac:chgData name="Gian Duri Stalvies" userId="21ee7bc7d796d7fa" providerId="LiveId" clId="{BD858288-680B-485F-A1D7-17E0DC1649E7}" dt="2023-03-08T10:18:36.363" v="21"/>
          <ac:grpSpMkLst>
            <pc:docMk/>
            <pc:sldMk cId="1134646029" sldId="288"/>
            <ac:grpSpMk id="10" creationId="{DB88BD78-87E1-424D-B479-C37D8E41B12E}"/>
          </ac:grpSpMkLst>
        </pc:grpChg>
        <pc:picChg chg="mod">
          <ac:chgData name="Gian Duri Stalvies" userId="21ee7bc7d796d7fa" providerId="LiveId" clId="{BD858288-680B-485F-A1D7-17E0DC1649E7}" dt="2023-03-08T10:21:09.446" v="50" actId="26606"/>
          <ac:picMkLst>
            <pc:docMk/>
            <pc:sldMk cId="1134646029" sldId="288"/>
            <ac:picMk id="3" creationId="{7C01FDF7-161C-4514-4C75-0EBA5C8471EB}"/>
          </ac:picMkLst>
        </pc:picChg>
      </pc:sldChg>
      <pc:sldChg chg="addSp delSp modSp new mod setBg modAnim">
        <pc:chgData name="Gian Duri Stalvies" userId="21ee7bc7d796d7fa" providerId="LiveId" clId="{BD858288-680B-485F-A1D7-17E0DC1649E7}" dt="2023-03-08T10:57:16.307" v="301" actId="1038"/>
        <pc:sldMkLst>
          <pc:docMk/>
          <pc:sldMk cId="3341290167" sldId="289"/>
        </pc:sldMkLst>
        <pc:spChg chg="mod">
          <ac:chgData name="Gian Duri Stalvies" userId="21ee7bc7d796d7fa" providerId="LiveId" clId="{BD858288-680B-485F-A1D7-17E0DC1649E7}" dt="2023-03-08T10:57:16.307" v="301" actId="1038"/>
          <ac:spMkLst>
            <pc:docMk/>
            <pc:sldMk cId="3341290167" sldId="289"/>
            <ac:spMk id="2" creationId="{96E67011-D0E7-BD85-3D6C-172A3AD4DB22}"/>
          </ac:spMkLst>
        </pc:spChg>
        <pc:spChg chg="del">
          <ac:chgData name="Gian Duri Stalvies" userId="21ee7bc7d796d7fa" providerId="LiveId" clId="{BD858288-680B-485F-A1D7-17E0DC1649E7}" dt="2023-03-08T10:48:18.447" v="65" actId="478"/>
          <ac:spMkLst>
            <pc:docMk/>
            <pc:sldMk cId="3341290167" sldId="289"/>
            <ac:spMk id="3" creationId="{01442B6A-223A-F8E3-CE8F-B6208EB6AE62}"/>
          </ac:spMkLst>
        </pc:spChg>
        <pc:spChg chg="add del">
          <ac:chgData name="Gian Duri Stalvies" userId="21ee7bc7d796d7fa" providerId="LiveId" clId="{BD858288-680B-485F-A1D7-17E0DC1649E7}" dt="2023-03-08T10:49:31.270" v="72" actId="26606"/>
          <ac:spMkLst>
            <pc:docMk/>
            <pc:sldMk cId="3341290167" sldId="289"/>
            <ac:spMk id="9" creationId="{8555C5B3-193A-4749-9AFD-682E53CDDE8F}"/>
          </ac:spMkLst>
        </pc:spChg>
        <pc:spChg chg="add del">
          <ac:chgData name="Gian Duri Stalvies" userId="21ee7bc7d796d7fa" providerId="LiveId" clId="{BD858288-680B-485F-A1D7-17E0DC1649E7}" dt="2023-03-08T10:49:31.270" v="72" actId="26606"/>
          <ac:spMkLst>
            <pc:docMk/>
            <pc:sldMk cId="3341290167" sldId="289"/>
            <ac:spMk id="11" creationId="{2EAE06A6-F76A-41C9-827A-C561B004485C}"/>
          </ac:spMkLst>
        </pc:spChg>
        <pc:spChg chg="add del">
          <ac:chgData name="Gian Duri Stalvies" userId="21ee7bc7d796d7fa" providerId="LiveId" clId="{BD858288-680B-485F-A1D7-17E0DC1649E7}" dt="2023-03-08T10:49:31.270" v="72" actId="26606"/>
          <ac:spMkLst>
            <pc:docMk/>
            <pc:sldMk cId="3341290167" sldId="289"/>
            <ac:spMk id="13" creationId="{89F9D4E8-0639-444B-949B-9518585061AF}"/>
          </ac:spMkLst>
        </pc:spChg>
        <pc:spChg chg="add del">
          <ac:chgData name="Gian Duri Stalvies" userId="21ee7bc7d796d7fa" providerId="LiveId" clId="{BD858288-680B-485F-A1D7-17E0DC1649E7}" dt="2023-03-08T10:49:31.270" v="72" actId="26606"/>
          <ac:spMkLst>
            <pc:docMk/>
            <pc:sldMk cId="3341290167" sldId="289"/>
            <ac:spMk id="15" creationId="{7E3DA7A2-ED70-4BBA-AB72-00AD461FA405}"/>
          </ac:spMkLst>
        </pc:spChg>
        <pc:spChg chg="add del">
          <ac:chgData name="Gian Duri Stalvies" userId="21ee7bc7d796d7fa" providerId="LiveId" clId="{BD858288-680B-485F-A1D7-17E0DC1649E7}" dt="2023-03-08T10:49:31.270" v="72" actId="26606"/>
          <ac:spMkLst>
            <pc:docMk/>
            <pc:sldMk cId="3341290167" sldId="289"/>
            <ac:spMk id="17" creationId="{FC485432-3647-4218-B5D3-15D3FA222B13}"/>
          </ac:spMkLst>
        </pc:spChg>
        <pc:spChg chg="add del">
          <ac:chgData name="Gian Duri Stalvies" userId="21ee7bc7d796d7fa" providerId="LiveId" clId="{BD858288-680B-485F-A1D7-17E0DC1649E7}" dt="2023-03-08T10:49:31.270" v="72" actId="26606"/>
          <ac:spMkLst>
            <pc:docMk/>
            <pc:sldMk cId="3341290167" sldId="289"/>
            <ac:spMk id="19" creationId="{F4AFDDCA-6ABA-4D23-8A5C-1BF0F4308148}"/>
          </ac:spMkLst>
        </pc:spChg>
        <pc:spChg chg="add del">
          <ac:chgData name="Gian Duri Stalvies" userId="21ee7bc7d796d7fa" providerId="LiveId" clId="{BD858288-680B-485F-A1D7-17E0DC1649E7}" dt="2023-03-08T10:51:50.030" v="94" actId="26606"/>
          <ac:spMkLst>
            <pc:docMk/>
            <pc:sldMk cId="3341290167" sldId="289"/>
            <ac:spMk id="21" creationId="{AF1E5E62-9EB9-408E-AE53-A04A4C8110DE}"/>
          </ac:spMkLst>
        </pc:spChg>
        <pc:spChg chg="add del">
          <ac:chgData name="Gian Duri Stalvies" userId="21ee7bc7d796d7fa" providerId="LiveId" clId="{BD858288-680B-485F-A1D7-17E0DC1649E7}" dt="2023-03-08T10:51:50.030" v="94" actId="26606"/>
          <ac:spMkLst>
            <pc:docMk/>
            <pc:sldMk cId="3341290167" sldId="289"/>
            <ac:spMk id="22" creationId="{9C5704B2-7C5B-4738-AF0D-4A2756A69FA1}"/>
          </ac:spMkLst>
        </pc:spChg>
        <pc:spChg chg="add del">
          <ac:chgData name="Gian Duri Stalvies" userId="21ee7bc7d796d7fa" providerId="LiveId" clId="{BD858288-680B-485F-A1D7-17E0DC1649E7}" dt="2023-03-08T10:51:50.030" v="94" actId="26606"/>
          <ac:spMkLst>
            <pc:docMk/>
            <pc:sldMk cId="3341290167" sldId="289"/>
            <ac:spMk id="23" creationId="{DFB36DC4-A410-4DF1-8453-1D85743F5E07}"/>
          </ac:spMkLst>
        </pc:spChg>
        <pc:spChg chg="add del">
          <ac:chgData name="Gian Duri Stalvies" userId="21ee7bc7d796d7fa" providerId="LiveId" clId="{BD858288-680B-485F-A1D7-17E0DC1649E7}" dt="2023-03-08T10:52:51.169" v="102" actId="26606"/>
          <ac:spMkLst>
            <pc:docMk/>
            <pc:sldMk cId="3341290167" sldId="289"/>
            <ac:spMk id="25" creationId="{19D32F93-50AC-4C46-A5DB-291C60DDB7BD}"/>
          </ac:spMkLst>
        </pc:spChg>
        <pc:spChg chg="add del">
          <ac:chgData name="Gian Duri Stalvies" userId="21ee7bc7d796d7fa" providerId="LiveId" clId="{BD858288-680B-485F-A1D7-17E0DC1649E7}" dt="2023-03-08T10:52:51.169" v="102" actId="26606"/>
          <ac:spMkLst>
            <pc:docMk/>
            <pc:sldMk cId="3341290167" sldId="289"/>
            <ac:spMk id="26" creationId="{827DC2C4-B485-428A-BF4A-472D2967F47F}"/>
          </ac:spMkLst>
        </pc:spChg>
        <pc:spChg chg="add del">
          <ac:chgData name="Gian Duri Stalvies" userId="21ee7bc7d796d7fa" providerId="LiveId" clId="{BD858288-680B-485F-A1D7-17E0DC1649E7}" dt="2023-03-08T10:52:51.169" v="102" actId="26606"/>
          <ac:spMkLst>
            <pc:docMk/>
            <pc:sldMk cId="3341290167" sldId="289"/>
            <ac:spMk id="27" creationId="{EE04B5EB-F158-4507-90DD-BD23620C7CC9}"/>
          </ac:spMkLst>
        </pc:spChg>
        <pc:spChg chg="add del">
          <ac:chgData name="Gian Duri Stalvies" userId="21ee7bc7d796d7fa" providerId="LiveId" clId="{BD858288-680B-485F-A1D7-17E0DC1649E7}" dt="2023-03-08T10:51:36.448" v="91" actId="26606"/>
          <ac:spMkLst>
            <pc:docMk/>
            <pc:sldMk cId="3341290167" sldId="289"/>
            <ac:spMk id="28" creationId="{C3896A03-3945-419A-B66B-4EE266EDD152}"/>
          </ac:spMkLst>
        </pc:spChg>
        <pc:spChg chg="add del">
          <ac:chgData name="Gian Duri Stalvies" userId="21ee7bc7d796d7fa" providerId="LiveId" clId="{BD858288-680B-485F-A1D7-17E0DC1649E7}" dt="2023-03-08T10:52:12.857" v="97" actId="26606"/>
          <ac:spMkLst>
            <pc:docMk/>
            <pc:sldMk cId="3341290167" sldId="289"/>
            <ac:spMk id="29" creationId="{C3896A03-3945-419A-B66B-4EE266EDD152}"/>
          </ac:spMkLst>
        </pc:spChg>
        <pc:spChg chg="add del">
          <ac:chgData name="Gian Duri Stalvies" userId="21ee7bc7d796d7fa" providerId="LiveId" clId="{BD858288-680B-485F-A1D7-17E0DC1649E7}" dt="2023-03-08T10:51:36.448" v="91" actId="26606"/>
          <ac:spMkLst>
            <pc:docMk/>
            <pc:sldMk cId="3341290167" sldId="289"/>
            <ac:spMk id="30" creationId="{B34F5AD2-EDBD-4BBD-A55C-EAFFD0C7097A}"/>
          </ac:spMkLst>
        </pc:spChg>
        <pc:spChg chg="add del">
          <ac:chgData name="Gian Duri Stalvies" userId="21ee7bc7d796d7fa" providerId="LiveId" clId="{BD858288-680B-485F-A1D7-17E0DC1649E7}" dt="2023-03-08T10:51:36.448" v="91" actId="26606"/>
          <ac:spMkLst>
            <pc:docMk/>
            <pc:sldMk cId="3341290167" sldId="289"/>
            <ac:spMk id="32" creationId="{6832F003-FCA6-4CFB-A2EA-308F3AA257D1}"/>
          </ac:spMkLst>
        </pc:spChg>
        <pc:spChg chg="add del">
          <ac:chgData name="Gian Duri Stalvies" userId="21ee7bc7d796d7fa" providerId="LiveId" clId="{BD858288-680B-485F-A1D7-17E0DC1649E7}" dt="2023-03-08T10:52:12.857" v="97" actId="26606"/>
          <ac:spMkLst>
            <pc:docMk/>
            <pc:sldMk cId="3341290167" sldId="289"/>
            <ac:spMk id="34" creationId="{B34F5AD2-EDBD-4BBD-A55C-EAFFD0C7097A}"/>
          </ac:spMkLst>
        </pc:spChg>
        <pc:spChg chg="add del">
          <ac:chgData name="Gian Duri Stalvies" userId="21ee7bc7d796d7fa" providerId="LiveId" clId="{BD858288-680B-485F-A1D7-17E0DC1649E7}" dt="2023-03-08T10:52:12.857" v="97" actId="26606"/>
          <ac:spMkLst>
            <pc:docMk/>
            <pc:sldMk cId="3341290167" sldId="289"/>
            <ac:spMk id="36" creationId="{6832F003-FCA6-4CFB-A2EA-308F3AA257D1}"/>
          </ac:spMkLst>
        </pc:spChg>
        <pc:spChg chg="add del">
          <ac:chgData name="Gian Duri Stalvies" userId="21ee7bc7d796d7fa" providerId="LiveId" clId="{BD858288-680B-485F-A1D7-17E0DC1649E7}" dt="2023-03-08T10:52:42.876" v="99" actId="26606"/>
          <ac:spMkLst>
            <pc:docMk/>
            <pc:sldMk cId="3341290167" sldId="289"/>
            <ac:spMk id="38" creationId="{C3896A03-3945-419A-B66B-4EE266EDD152}"/>
          </ac:spMkLst>
        </pc:spChg>
        <pc:spChg chg="add del">
          <ac:chgData name="Gian Duri Stalvies" userId="21ee7bc7d796d7fa" providerId="LiveId" clId="{BD858288-680B-485F-A1D7-17E0DC1649E7}" dt="2023-03-08T10:52:42.876" v="99" actId="26606"/>
          <ac:spMkLst>
            <pc:docMk/>
            <pc:sldMk cId="3341290167" sldId="289"/>
            <ac:spMk id="39" creationId="{B34F5AD2-EDBD-4BBD-A55C-EAFFD0C7097A}"/>
          </ac:spMkLst>
        </pc:spChg>
        <pc:spChg chg="add del">
          <ac:chgData name="Gian Duri Stalvies" userId="21ee7bc7d796d7fa" providerId="LiveId" clId="{BD858288-680B-485F-A1D7-17E0DC1649E7}" dt="2023-03-08T10:52:42.876" v="99" actId="26606"/>
          <ac:spMkLst>
            <pc:docMk/>
            <pc:sldMk cId="3341290167" sldId="289"/>
            <ac:spMk id="40" creationId="{6832F003-FCA6-4CFB-A2EA-308F3AA257D1}"/>
          </ac:spMkLst>
        </pc:spChg>
        <pc:spChg chg="add del">
          <ac:chgData name="Gian Duri Stalvies" userId="21ee7bc7d796d7fa" providerId="LiveId" clId="{BD858288-680B-485F-A1D7-17E0DC1649E7}" dt="2023-03-08T10:52:51.161" v="101" actId="26606"/>
          <ac:spMkLst>
            <pc:docMk/>
            <pc:sldMk cId="3341290167" sldId="289"/>
            <ac:spMk id="62" creationId="{3C915414-2809-4735-A560-0D5FE66700D8}"/>
          </ac:spMkLst>
        </pc:spChg>
        <pc:spChg chg="add del">
          <ac:chgData name="Gian Duri Stalvies" userId="21ee7bc7d796d7fa" providerId="LiveId" clId="{BD858288-680B-485F-A1D7-17E0DC1649E7}" dt="2023-03-08T10:52:51.161" v="101" actId="26606"/>
          <ac:spMkLst>
            <pc:docMk/>
            <pc:sldMk cId="3341290167" sldId="289"/>
            <ac:spMk id="65" creationId="{88CFF8B8-3307-4301-9C55-AD653CB978CF}"/>
          </ac:spMkLst>
        </pc:spChg>
        <pc:spChg chg="add del">
          <ac:chgData name="Gian Duri Stalvies" userId="21ee7bc7d796d7fa" providerId="LiveId" clId="{BD858288-680B-485F-A1D7-17E0DC1649E7}" dt="2023-03-08T10:52:51.161" v="101" actId="26606"/>
          <ac:spMkLst>
            <pc:docMk/>
            <pc:sldMk cId="3341290167" sldId="289"/>
            <ac:spMk id="69" creationId="{D665D759-2DF8-4D47-8386-4BA28901A79D}"/>
          </ac:spMkLst>
        </pc:spChg>
        <pc:spChg chg="add del">
          <ac:chgData name="Gian Duri Stalvies" userId="21ee7bc7d796d7fa" providerId="LiveId" clId="{BD858288-680B-485F-A1D7-17E0DC1649E7}" dt="2023-03-08T10:56:09.105" v="210" actId="26606"/>
          <ac:spMkLst>
            <pc:docMk/>
            <pc:sldMk cId="3341290167" sldId="289"/>
            <ac:spMk id="73" creationId="{7905BA41-EE6E-4F80-8636-447F22DD729A}"/>
          </ac:spMkLst>
        </pc:spChg>
        <pc:spChg chg="add del">
          <ac:chgData name="Gian Duri Stalvies" userId="21ee7bc7d796d7fa" providerId="LiveId" clId="{BD858288-680B-485F-A1D7-17E0DC1649E7}" dt="2023-03-08T10:56:09.105" v="210" actId="26606"/>
          <ac:spMkLst>
            <pc:docMk/>
            <pc:sldMk cId="3341290167" sldId="289"/>
            <ac:spMk id="74" creationId="{CD7549B2-EE05-4558-8C64-AC46755F2B25}"/>
          </ac:spMkLst>
        </pc:spChg>
        <pc:spChg chg="add">
          <ac:chgData name="Gian Duri Stalvies" userId="21ee7bc7d796d7fa" providerId="LiveId" clId="{BD858288-680B-485F-A1D7-17E0DC1649E7}" dt="2023-03-08T10:56:09.105" v="210" actId="26606"/>
          <ac:spMkLst>
            <pc:docMk/>
            <pc:sldMk cId="3341290167" sldId="289"/>
            <ac:spMk id="79" creationId="{19D32F93-50AC-4C46-A5DB-291C60DDB7BD}"/>
          </ac:spMkLst>
        </pc:spChg>
        <pc:spChg chg="add">
          <ac:chgData name="Gian Duri Stalvies" userId="21ee7bc7d796d7fa" providerId="LiveId" clId="{BD858288-680B-485F-A1D7-17E0DC1649E7}" dt="2023-03-08T10:56:09.105" v="210" actId="26606"/>
          <ac:spMkLst>
            <pc:docMk/>
            <pc:sldMk cId="3341290167" sldId="289"/>
            <ac:spMk id="81" creationId="{827DC2C4-B485-428A-BF4A-472D2967F47F}"/>
          </ac:spMkLst>
        </pc:spChg>
        <pc:spChg chg="add">
          <ac:chgData name="Gian Duri Stalvies" userId="21ee7bc7d796d7fa" providerId="LiveId" clId="{BD858288-680B-485F-A1D7-17E0DC1649E7}" dt="2023-03-08T10:56:09.105" v="210" actId="26606"/>
          <ac:spMkLst>
            <pc:docMk/>
            <pc:sldMk cId="3341290167" sldId="289"/>
            <ac:spMk id="83" creationId="{EE04B5EB-F158-4507-90DD-BD23620C7CC9}"/>
          </ac:spMkLst>
        </pc:spChg>
        <pc:grpChg chg="add del">
          <ac:chgData name="Gian Duri Stalvies" userId="21ee7bc7d796d7fa" providerId="LiveId" clId="{BD858288-680B-485F-A1D7-17E0DC1649E7}" dt="2023-03-08T10:52:51.161" v="101" actId="26606"/>
          <ac:grpSpMkLst>
            <pc:docMk/>
            <pc:sldMk cId="3341290167" sldId="289"/>
            <ac:grpSpMk id="64" creationId="{24413201-85BF-4680-A7D4-10CDBD03569C}"/>
          </ac:grpSpMkLst>
        </pc:grpChg>
        <pc:picChg chg="add mod">
          <ac:chgData name="Gian Duri Stalvies" userId="21ee7bc7d796d7fa" providerId="LiveId" clId="{BD858288-680B-485F-A1D7-17E0DC1649E7}" dt="2023-03-08T10:56:58.747" v="263" actId="14100"/>
          <ac:picMkLst>
            <pc:docMk/>
            <pc:sldMk cId="3341290167" sldId="289"/>
            <ac:picMk id="4" creationId="{5829F6E2-5A94-251A-227D-CA7AD1043AF5}"/>
          </ac:picMkLst>
        </pc:picChg>
        <pc:cxnChg chg="add del">
          <ac:chgData name="Gian Duri Stalvies" userId="21ee7bc7d796d7fa" providerId="LiveId" clId="{BD858288-680B-485F-A1D7-17E0DC1649E7}" dt="2023-03-08T10:52:51.161" v="101" actId="26606"/>
          <ac:cxnSpMkLst>
            <pc:docMk/>
            <pc:sldMk cId="3341290167" sldId="289"/>
            <ac:cxnSpMk id="63" creationId="{90CA228F-98DF-49C4-9649-32D7199CC7AB}"/>
          </ac:cxnSpMkLst>
        </pc:cxnChg>
        <pc:cxnChg chg="add del">
          <ac:chgData name="Gian Duri Stalvies" userId="21ee7bc7d796d7fa" providerId="LiveId" clId="{BD858288-680B-485F-A1D7-17E0DC1649E7}" dt="2023-03-08T10:52:51.161" v="101" actId="26606"/>
          <ac:cxnSpMkLst>
            <pc:docMk/>
            <pc:sldMk cId="3341290167" sldId="289"/>
            <ac:cxnSpMk id="67" creationId="{7402C108-E90C-451C-8088-C590273B5280}"/>
          </ac:cxnSpMkLst>
        </pc:cxnChg>
      </pc:sldChg>
    </pc:docChg>
  </pc:docChgLst>
  <pc:docChgLst>
    <pc:chgData name="Gian Duri Stalvies" userId="21ee7bc7d796d7fa" providerId="LiveId" clId="{402C3EDC-6954-43FD-8527-41B0265EF53C}"/>
    <pc:docChg chg="custSel modSld">
      <pc:chgData name="Gian Duri Stalvies" userId="21ee7bc7d796d7fa" providerId="LiveId" clId="{402C3EDC-6954-43FD-8527-41B0265EF53C}" dt="2023-04-05T08:09:35.602" v="48" actId="729"/>
      <pc:docMkLst>
        <pc:docMk/>
      </pc:docMkLst>
      <pc:sldChg chg="modSp mod">
        <pc:chgData name="Gian Duri Stalvies" userId="21ee7bc7d796d7fa" providerId="LiveId" clId="{402C3EDC-6954-43FD-8527-41B0265EF53C}" dt="2023-04-05T08:04:02.987" v="44" actId="404"/>
        <pc:sldMkLst>
          <pc:docMk/>
          <pc:sldMk cId="1433392657" sldId="276"/>
        </pc:sldMkLst>
        <pc:spChg chg="mod">
          <ac:chgData name="Gian Duri Stalvies" userId="21ee7bc7d796d7fa" providerId="LiveId" clId="{402C3EDC-6954-43FD-8527-41B0265EF53C}" dt="2023-04-05T08:04:02.987" v="44" actId="404"/>
          <ac:spMkLst>
            <pc:docMk/>
            <pc:sldMk cId="1433392657" sldId="276"/>
            <ac:spMk id="2" creationId="{45EF91AF-79CD-416F-A446-27F986A398B4}"/>
          </ac:spMkLst>
        </pc:spChg>
      </pc:sldChg>
      <pc:sldChg chg="mod modShow">
        <pc:chgData name="Gian Duri Stalvies" userId="21ee7bc7d796d7fa" providerId="LiveId" clId="{402C3EDC-6954-43FD-8527-41B0265EF53C}" dt="2023-04-05T08:09:31.663" v="46" actId="729"/>
        <pc:sldMkLst>
          <pc:docMk/>
          <pc:sldMk cId="49582282" sldId="283"/>
        </pc:sldMkLst>
      </pc:sldChg>
      <pc:sldChg chg="mod modShow">
        <pc:chgData name="Gian Duri Stalvies" userId="21ee7bc7d796d7fa" providerId="LiveId" clId="{402C3EDC-6954-43FD-8527-41B0265EF53C}" dt="2023-04-05T08:09:33.852" v="47" actId="729"/>
        <pc:sldMkLst>
          <pc:docMk/>
          <pc:sldMk cId="620330296" sldId="293"/>
        </pc:sldMkLst>
      </pc:sldChg>
      <pc:sldChg chg="mod modShow">
        <pc:chgData name="Gian Duri Stalvies" userId="21ee7bc7d796d7fa" providerId="LiveId" clId="{402C3EDC-6954-43FD-8527-41B0265EF53C}" dt="2023-04-05T08:09:35.602" v="48" actId="729"/>
        <pc:sldMkLst>
          <pc:docMk/>
          <pc:sldMk cId="476839545" sldId="294"/>
        </pc:sldMkLst>
      </pc:sldChg>
    </pc:docChg>
  </pc:docChgLst>
  <pc:docChgLst>
    <pc:chgData name="Gian Duri Stalvies" userId="21ee7bc7d796d7fa" providerId="LiveId" clId="{9B452BF1-0F1F-4EE4-A335-CF399B625B79}"/>
    <pc:docChg chg="modSld">
      <pc:chgData name="Gian Duri Stalvies" userId="21ee7bc7d796d7fa" providerId="LiveId" clId="{9B452BF1-0F1F-4EE4-A335-CF399B625B79}" dt="2024-03-08T18:00:09.566" v="52" actId="6549"/>
      <pc:docMkLst>
        <pc:docMk/>
      </pc:docMkLst>
      <pc:sldChg chg="modSp mod">
        <pc:chgData name="Gian Duri Stalvies" userId="21ee7bc7d796d7fa" providerId="LiveId" clId="{9B452BF1-0F1F-4EE4-A335-CF399B625B79}" dt="2024-03-08T18:00:09.566" v="52" actId="6549"/>
        <pc:sldMkLst>
          <pc:docMk/>
          <pc:sldMk cId="1433392657" sldId="276"/>
        </pc:sldMkLst>
        <pc:spChg chg="mod">
          <ac:chgData name="Gian Duri Stalvies" userId="21ee7bc7d796d7fa" providerId="LiveId" clId="{9B452BF1-0F1F-4EE4-A335-CF399B625B79}" dt="2024-03-08T18:00:09.566" v="52" actId="6549"/>
          <ac:spMkLst>
            <pc:docMk/>
            <pc:sldMk cId="1433392657" sldId="276"/>
            <ac:spMk id="2" creationId="{45EF91AF-79CD-416F-A446-27F986A398B4}"/>
          </ac:spMkLst>
        </pc:spChg>
      </pc:sldChg>
    </pc:docChg>
  </pc:docChgLst>
  <pc:docChgLst>
    <pc:chgData name="Gian Duri Stalvies" userId="21ee7bc7d796d7fa" providerId="LiveId" clId="{1CBD76BB-189D-46FF-9DE7-93701E873225}"/>
    <pc:docChg chg="modSld">
      <pc:chgData name="Gian Duri Stalvies" userId="21ee7bc7d796d7fa" providerId="LiveId" clId="{1CBD76BB-189D-46FF-9DE7-93701E873225}" dt="2023-08-25T15:23:26.644" v="27" actId="6549"/>
      <pc:docMkLst>
        <pc:docMk/>
      </pc:docMkLst>
      <pc:sldChg chg="modSp mod">
        <pc:chgData name="Gian Duri Stalvies" userId="21ee7bc7d796d7fa" providerId="LiveId" clId="{1CBD76BB-189D-46FF-9DE7-93701E873225}" dt="2023-08-25T15:23:26.644" v="27" actId="6549"/>
        <pc:sldMkLst>
          <pc:docMk/>
          <pc:sldMk cId="1433392657" sldId="276"/>
        </pc:sldMkLst>
        <pc:spChg chg="mod">
          <ac:chgData name="Gian Duri Stalvies" userId="21ee7bc7d796d7fa" providerId="LiveId" clId="{1CBD76BB-189D-46FF-9DE7-93701E873225}" dt="2023-08-25T15:23:26.644" v="27" actId="6549"/>
          <ac:spMkLst>
            <pc:docMk/>
            <pc:sldMk cId="1433392657" sldId="276"/>
            <ac:spMk id="2" creationId="{45EF91AF-79CD-416F-A446-27F986A398B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CF5B4-242A-4EF9-9AE8-6FD479C2F22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AC060B1-D8C0-437C-99B7-5348BF7EEFF7}">
      <dgm:prSet/>
      <dgm:spPr/>
      <dgm:t>
        <a:bodyPr/>
        <a:lstStyle/>
        <a:p>
          <a:r>
            <a:rPr lang="de-DE"/>
            <a:t>Begrüssung</a:t>
          </a:r>
          <a:endParaRPr lang="en-US"/>
        </a:p>
      </dgm:t>
    </dgm:pt>
    <dgm:pt modelId="{549F1877-643F-4012-B9CF-D461830DD624}" type="parTrans" cxnId="{E16BB371-1F50-4CC7-B104-AE410BA9B186}">
      <dgm:prSet/>
      <dgm:spPr/>
      <dgm:t>
        <a:bodyPr/>
        <a:lstStyle/>
        <a:p>
          <a:endParaRPr lang="en-US"/>
        </a:p>
      </dgm:t>
    </dgm:pt>
    <dgm:pt modelId="{457B6448-9543-4B29-89FB-C35EE0A74778}" type="sibTrans" cxnId="{E16BB371-1F50-4CC7-B104-AE410BA9B186}">
      <dgm:prSet/>
      <dgm:spPr/>
      <dgm:t>
        <a:bodyPr/>
        <a:lstStyle/>
        <a:p>
          <a:endParaRPr lang="en-US"/>
        </a:p>
      </dgm:t>
    </dgm:pt>
    <dgm:pt modelId="{96690975-2804-4FC6-8917-A2EF53E947B2}">
      <dgm:prSet/>
      <dgm:spPr/>
      <dgm:t>
        <a:bodyPr/>
        <a:lstStyle/>
        <a:p>
          <a:r>
            <a:rPr lang="de-DE"/>
            <a:t>Kurze Vorstellung der Teilnehmer</a:t>
          </a:r>
          <a:endParaRPr lang="en-US"/>
        </a:p>
      </dgm:t>
    </dgm:pt>
    <dgm:pt modelId="{E6EB4345-BCC6-4C0D-A91F-C8FCD8AF7F51}" type="parTrans" cxnId="{7C307177-9A6B-4C4B-A83E-5703CAFC5595}">
      <dgm:prSet/>
      <dgm:spPr/>
      <dgm:t>
        <a:bodyPr/>
        <a:lstStyle/>
        <a:p>
          <a:endParaRPr lang="en-US"/>
        </a:p>
      </dgm:t>
    </dgm:pt>
    <dgm:pt modelId="{990A67E6-C331-4EA2-9286-B38473074007}" type="sibTrans" cxnId="{7C307177-9A6B-4C4B-A83E-5703CAFC5595}">
      <dgm:prSet/>
      <dgm:spPr/>
      <dgm:t>
        <a:bodyPr/>
        <a:lstStyle/>
        <a:p>
          <a:endParaRPr lang="en-US"/>
        </a:p>
      </dgm:t>
    </dgm:pt>
    <dgm:pt modelId="{EBE29C85-8503-4C7C-AE66-9EFAF74B9A6D}">
      <dgm:prSet/>
      <dgm:spPr/>
      <dgm:t>
        <a:bodyPr/>
        <a:lstStyle/>
        <a:p>
          <a:r>
            <a:rPr lang="de-DE"/>
            <a:t>Jeder Teilnehmer nennt seine Erwartungen/Motivation zum Kurs</a:t>
          </a:r>
          <a:endParaRPr lang="en-US"/>
        </a:p>
      </dgm:t>
    </dgm:pt>
    <dgm:pt modelId="{EBE01D57-2D83-47DF-9D17-3145F0CE6EDF}" type="parTrans" cxnId="{0DB4E0E4-EA62-443E-8C77-EC81CE6DC511}">
      <dgm:prSet/>
      <dgm:spPr/>
      <dgm:t>
        <a:bodyPr/>
        <a:lstStyle/>
        <a:p>
          <a:endParaRPr lang="en-US"/>
        </a:p>
      </dgm:t>
    </dgm:pt>
    <dgm:pt modelId="{516D6F8F-44B6-475C-8FE6-45D63537D78D}" type="sibTrans" cxnId="{0DB4E0E4-EA62-443E-8C77-EC81CE6DC511}">
      <dgm:prSet/>
      <dgm:spPr/>
      <dgm:t>
        <a:bodyPr/>
        <a:lstStyle/>
        <a:p>
          <a:endParaRPr lang="en-US"/>
        </a:p>
      </dgm:t>
    </dgm:pt>
    <dgm:pt modelId="{680AF064-6EC5-4342-85DB-06E1DE3B0A5B}">
      <dgm:prSet/>
      <dgm:spPr/>
      <dgm:t>
        <a:bodyPr/>
        <a:lstStyle/>
        <a:p>
          <a:r>
            <a:rPr lang="de-DE"/>
            <a:t>Verteilen/Anschreiben der Namen</a:t>
          </a:r>
          <a:endParaRPr lang="en-US"/>
        </a:p>
      </dgm:t>
    </dgm:pt>
    <dgm:pt modelId="{44C7E951-D7CE-4F9F-896D-FD5C90AE807B}" type="parTrans" cxnId="{958F97B9-AA74-473C-8C2F-A08073818C22}">
      <dgm:prSet/>
      <dgm:spPr/>
      <dgm:t>
        <a:bodyPr/>
        <a:lstStyle/>
        <a:p>
          <a:endParaRPr lang="en-US"/>
        </a:p>
      </dgm:t>
    </dgm:pt>
    <dgm:pt modelId="{DFF70EBE-57EC-4E0D-A405-0E665880F646}" type="sibTrans" cxnId="{958F97B9-AA74-473C-8C2F-A08073818C22}">
      <dgm:prSet/>
      <dgm:spPr/>
      <dgm:t>
        <a:bodyPr/>
        <a:lstStyle/>
        <a:p>
          <a:endParaRPr lang="en-US"/>
        </a:p>
      </dgm:t>
    </dgm:pt>
    <dgm:pt modelId="{1B49D33E-B2D1-4D70-9206-5E38D1AF6B91}">
      <dgm:prSet/>
      <dgm:spPr/>
      <dgm:t>
        <a:bodyPr/>
        <a:lstStyle/>
        <a:p>
          <a:r>
            <a:rPr lang="de-DE"/>
            <a:t>Diverse Abklärungen zum Ablauf</a:t>
          </a:r>
          <a:endParaRPr lang="en-US"/>
        </a:p>
      </dgm:t>
    </dgm:pt>
    <dgm:pt modelId="{3BCD8D19-94AF-4FFB-A71F-FC9C6DF93728}" type="parTrans" cxnId="{26603795-DA50-4282-87FB-9FFF8613BC79}">
      <dgm:prSet/>
      <dgm:spPr/>
      <dgm:t>
        <a:bodyPr/>
        <a:lstStyle/>
        <a:p>
          <a:endParaRPr lang="en-US"/>
        </a:p>
      </dgm:t>
    </dgm:pt>
    <dgm:pt modelId="{48847070-8D54-4C79-8D58-4E3171BCE809}" type="sibTrans" cxnId="{26603795-DA50-4282-87FB-9FFF8613BC79}">
      <dgm:prSet/>
      <dgm:spPr/>
      <dgm:t>
        <a:bodyPr/>
        <a:lstStyle/>
        <a:p>
          <a:endParaRPr lang="en-US"/>
        </a:p>
      </dgm:t>
    </dgm:pt>
    <dgm:pt modelId="{81779A60-891E-4364-B969-71E5D58AD4B7}">
      <dgm:prSet/>
      <dgm:spPr/>
      <dgm:t>
        <a:bodyPr/>
        <a:lstStyle/>
        <a:p>
          <a:r>
            <a:rPr lang="de-DE"/>
            <a:t>Kursziele</a:t>
          </a:r>
          <a:endParaRPr lang="en-US"/>
        </a:p>
      </dgm:t>
    </dgm:pt>
    <dgm:pt modelId="{EE31CF12-DADE-4B09-8E60-66FB74E0B6C2}" type="parTrans" cxnId="{B9665B68-F7F9-47E6-99DA-1EBF988CD705}">
      <dgm:prSet/>
      <dgm:spPr/>
      <dgm:t>
        <a:bodyPr/>
        <a:lstStyle/>
        <a:p>
          <a:endParaRPr lang="en-US"/>
        </a:p>
      </dgm:t>
    </dgm:pt>
    <dgm:pt modelId="{84987A40-070A-4CC4-AF07-FE06339CBCCA}" type="sibTrans" cxnId="{B9665B68-F7F9-47E6-99DA-1EBF988CD705}">
      <dgm:prSet/>
      <dgm:spPr/>
      <dgm:t>
        <a:bodyPr/>
        <a:lstStyle/>
        <a:p>
          <a:endParaRPr lang="en-US"/>
        </a:p>
      </dgm:t>
    </dgm:pt>
    <dgm:pt modelId="{DF1ABAAC-A746-4605-BCBB-9A9A7F8F6F77}">
      <dgm:prSet/>
      <dgm:spPr/>
      <dgm:t>
        <a:bodyPr/>
        <a:lstStyle/>
        <a:p>
          <a:r>
            <a:rPr lang="de-DE" dirty="0"/>
            <a:t>Einschätzung Erfindung</a:t>
          </a:r>
          <a:endParaRPr lang="en-US" dirty="0"/>
        </a:p>
      </dgm:t>
    </dgm:pt>
    <dgm:pt modelId="{A2973DEB-808C-4107-A442-0FE35AEE50D4}" type="parTrans" cxnId="{067BB56A-0317-4575-BC8C-F69B5C4BF408}">
      <dgm:prSet/>
      <dgm:spPr/>
      <dgm:t>
        <a:bodyPr/>
        <a:lstStyle/>
        <a:p>
          <a:endParaRPr lang="en-US"/>
        </a:p>
      </dgm:t>
    </dgm:pt>
    <dgm:pt modelId="{83EF4C46-5D36-48EC-B3F8-7E03472F603D}" type="sibTrans" cxnId="{067BB56A-0317-4575-BC8C-F69B5C4BF408}">
      <dgm:prSet/>
      <dgm:spPr/>
      <dgm:t>
        <a:bodyPr/>
        <a:lstStyle/>
        <a:p>
          <a:endParaRPr lang="en-US"/>
        </a:p>
      </dgm:t>
    </dgm:pt>
    <dgm:pt modelId="{19FC1921-223E-4113-9BD0-E11B0FAF0096}">
      <dgm:prSet/>
      <dgm:spPr/>
      <dgm:t>
        <a:bodyPr/>
        <a:lstStyle/>
        <a:p>
          <a:r>
            <a:rPr lang="de-DE" dirty="0"/>
            <a:t>Programme schreiben</a:t>
          </a:r>
          <a:endParaRPr lang="en-US" dirty="0"/>
        </a:p>
      </dgm:t>
    </dgm:pt>
    <dgm:pt modelId="{138AD065-FE9A-476D-9477-DD78F4C9F273}" type="parTrans" cxnId="{7EBC1964-BECB-41DE-B2D3-151651584F74}">
      <dgm:prSet/>
      <dgm:spPr/>
      <dgm:t>
        <a:bodyPr/>
        <a:lstStyle/>
        <a:p>
          <a:endParaRPr lang="en-US"/>
        </a:p>
      </dgm:t>
    </dgm:pt>
    <dgm:pt modelId="{E53A8591-274A-4EFA-9C4B-36712043A098}" type="sibTrans" cxnId="{7EBC1964-BECB-41DE-B2D3-151651584F74}">
      <dgm:prSet/>
      <dgm:spPr/>
      <dgm:t>
        <a:bodyPr/>
        <a:lstStyle/>
        <a:p>
          <a:endParaRPr lang="en-US"/>
        </a:p>
      </dgm:t>
    </dgm:pt>
    <dgm:pt modelId="{D8B12A67-7EEF-4B7C-9882-E94A850E7862}">
      <dgm:prSet/>
      <dgm:spPr/>
      <dgm:t>
        <a:bodyPr/>
        <a:lstStyle/>
        <a:p>
          <a:r>
            <a:rPr lang="de-DE" dirty="0"/>
            <a:t>Technische Geräte</a:t>
          </a:r>
          <a:endParaRPr lang="en-US" dirty="0"/>
        </a:p>
      </dgm:t>
    </dgm:pt>
    <dgm:pt modelId="{4963941C-5744-4036-824B-E6955363D689}" type="parTrans" cxnId="{ED38E480-1F96-44FC-9F49-F63742342F19}">
      <dgm:prSet/>
      <dgm:spPr/>
      <dgm:t>
        <a:bodyPr/>
        <a:lstStyle/>
        <a:p>
          <a:endParaRPr lang="en-US"/>
        </a:p>
      </dgm:t>
    </dgm:pt>
    <dgm:pt modelId="{85DE9FA6-7650-4ADB-99EE-770CAA2852E7}" type="sibTrans" cxnId="{ED38E480-1F96-44FC-9F49-F63742342F19}">
      <dgm:prSet/>
      <dgm:spPr/>
      <dgm:t>
        <a:bodyPr/>
        <a:lstStyle/>
        <a:p>
          <a:endParaRPr lang="en-US"/>
        </a:p>
      </dgm:t>
    </dgm:pt>
    <dgm:pt modelId="{54902100-EF4D-41F1-9F44-EBA48F891FB5}">
      <dgm:prSet/>
      <dgm:spPr/>
      <dgm:t>
        <a:bodyPr/>
        <a:lstStyle/>
        <a:p>
          <a:r>
            <a:rPr lang="en-US" dirty="0" err="1"/>
            <a:t>Funktionsmodelle</a:t>
          </a:r>
          <a:r>
            <a:rPr lang="en-US" dirty="0"/>
            <a:t> </a:t>
          </a:r>
          <a:r>
            <a:rPr lang="en-US" dirty="0" err="1"/>
            <a:t>bauen</a:t>
          </a:r>
          <a:endParaRPr lang="en-US" dirty="0"/>
        </a:p>
      </dgm:t>
    </dgm:pt>
    <dgm:pt modelId="{DFE93128-22FB-4230-A676-62C3AA1430B3}" type="parTrans" cxnId="{B56A90B1-8FC0-43F9-8BEF-0A3CD47160A7}">
      <dgm:prSet/>
      <dgm:spPr/>
      <dgm:t>
        <a:bodyPr/>
        <a:lstStyle/>
        <a:p>
          <a:endParaRPr lang="de-CH"/>
        </a:p>
      </dgm:t>
    </dgm:pt>
    <dgm:pt modelId="{94F63621-214B-4515-AF37-FB8196700842}" type="sibTrans" cxnId="{B56A90B1-8FC0-43F9-8BEF-0A3CD47160A7}">
      <dgm:prSet/>
      <dgm:spPr/>
      <dgm:t>
        <a:bodyPr/>
        <a:lstStyle/>
        <a:p>
          <a:endParaRPr lang="de-CH"/>
        </a:p>
      </dgm:t>
    </dgm:pt>
    <dgm:pt modelId="{16576ECA-5B5A-4049-9EB5-3E8634D5EE09}" type="pres">
      <dgm:prSet presAssocID="{72FCF5B4-242A-4EF9-9AE8-6FD479C2F223}" presName="diagram" presStyleCnt="0">
        <dgm:presLayoutVars>
          <dgm:dir/>
          <dgm:resizeHandles val="exact"/>
        </dgm:presLayoutVars>
      </dgm:prSet>
      <dgm:spPr/>
    </dgm:pt>
    <dgm:pt modelId="{B7BADB50-0F53-419B-BCBB-310507B7FA05}" type="pres">
      <dgm:prSet presAssocID="{8AC060B1-D8C0-437C-99B7-5348BF7EEFF7}" presName="node" presStyleLbl="node1" presStyleIdx="0" presStyleCnt="6">
        <dgm:presLayoutVars>
          <dgm:bulletEnabled val="1"/>
        </dgm:presLayoutVars>
      </dgm:prSet>
      <dgm:spPr/>
    </dgm:pt>
    <dgm:pt modelId="{86164994-7F0D-4A87-970B-E7BDE095A400}" type="pres">
      <dgm:prSet presAssocID="{457B6448-9543-4B29-89FB-C35EE0A74778}" presName="sibTrans" presStyleCnt="0"/>
      <dgm:spPr/>
    </dgm:pt>
    <dgm:pt modelId="{F139F523-2552-427F-8D41-CC507377A568}" type="pres">
      <dgm:prSet presAssocID="{96690975-2804-4FC6-8917-A2EF53E947B2}" presName="node" presStyleLbl="node1" presStyleIdx="1" presStyleCnt="6">
        <dgm:presLayoutVars>
          <dgm:bulletEnabled val="1"/>
        </dgm:presLayoutVars>
      </dgm:prSet>
      <dgm:spPr/>
    </dgm:pt>
    <dgm:pt modelId="{5BB7A96E-063B-4E30-9E88-F798DD04F544}" type="pres">
      <dgm:prSet presAssocID="{990A67E6-C331-4EA2-9286-B38473074007}" presName="sibTrans" presStyleCnt="0"/>
      <dgm:spPr/>
    </dgm:pt>
    <dgm:pt modelId="{70626940-F784-4FEC-A7E0-9CD16DB51C1C}" type="pres">
      <dgm:prSet presAssocID="{EBE29C85-8503-4C7C-AE66-9EFAF74B9A6D}" presName="node" presStyleLbl="node1" presStyleIdx="2" presStyleCnt="6">
        <dgm:presLayoutVars>
          <dgm:bulletEnabled val="1"/>
        </dgm:presLayoutVars>
      </dgm:prSet>
      <dgm:spPr/>
    </dgm:pt>
    <dgm:pt modelId="{2FE8EE39-FF38-4945-9B59-5B22C6BE90D1}" type="pres">
      <dgm:prSet presAssocID="{516D6F8F-44B6-475C-8FE6-45D63537D78D}" presName="sibTrans" presStyleCnt="0"/>
      <dgm:spPr/>
    </dgm:pt>
    <dgm:pt modelId="{C420037E-5E28-4E48-8EF4-82BBDC5C5517}" type="pres">
      <dgm:prSet presAssocID="{680AF064-6EC5-4342-85DB-06E1DE3B0A5B}" presName="node" presStyleLbl="node1" presStyleIdx="3" presStyleCnt="6">
        <dgm:presLayoutVars>
          <dgm:bulletEnabled val="1"/>
        </dgm:presLayoutVars>
      </dgm:prSet>
      <dgm:spPr/>
    </dgm:pt>
    <dgm:pt modelId="{27294522-9C73-4478-967D-10E9B7B14474}" type="pres">
      <dgm:prSet presAssocID="{DFF70EBE-57EC-4E0D-A405-0E665880F646}" presName="sibTrans" presStyleCnt="0"/>
      <dgm:spPr/>
    </dgm:pt>
    <dgm:pt modelId="{49AA21E4-C42F-4621-BE1A-0F42C1E49C9F}" type="pres">
      <dgm:prSet presAssocID="{1B49D33E-B2D1-4D70-9206-5E38D1AF6B91}" presName="node" presStyleLbl="node1" presStyleIdx="4" presStyleCnt="6">
        <dgm:presLayoutVars>
          <dgm:bulletEnabled val="1"/>
        </dgm:presLayoutVars>
      </dgm:prSet>
      <dgm:spPr/>
    </dgm:pt>
    <dgm:pt modelId="{30B9C8F5-38E1-449F-A357-2A2881DBB6D5}" type="pres">
      <dgm:prSet presAssocID="{48847070-8D54-4C79-8D58-4E3171BCE809}" presName="sibTrans" presStyleCnt="0"/>
      <dgm:spPr/>
    </dgm:pt>
    <dgm:pt modelId="{A3F40790-903D-4D0C-819A-F2A0FE74B716}" type="pres">
      <dgm:prSet presAssocID="{81779A60-891E-4364-B969-71E5D58AD4B7}" presName="node" presStyleLbl="node1" presStyleIdx="5" presStyleCnt="6">
        <dgm:presLayoutVars>
          <dgm:bulletEnabled val="1"/>
        </dgm:presLayoutVars>
      </dgm:prSet>
      <dgm:spPr/>
    </dgm:pt>
  </dgm:ptLst>
  <dgm:cxnLst>
    <dgm:cxn modelId="{AE2E7613-CD48-45AD-BC95-90DAA95462AE}" type="presOf" srcId="{D8B12A67-7EEF-4B7C-9882-E94A850E7862}" destId="{A3F40790-903D-4D0C-819A-F2A0FE74B716}" srcOrd="0" destOrd="3" presId="urn:microsoft.com/office/officeart/2005/8/layout/default"/>
    <dgm:cxn modelId="{E59AAF13-E37B-49E5-B1D8-7921B00C254C}" type="presOf" srcId="{680AF064-6EC5-4342-85DB-06E1DE3B0A5B}" destId="{C420037E-5E28-4E48-8EF4-82BBDC5C5517}" srcOrd="0" destOrd="0" presId="urn:microsoft.com/office/officeart/2005/8/layout/default"/>
    <dgm:cxn modelId="{E305CB33-A12E-4E9B-8B3F-A5F9973F6FCC}" type="presOf" srcId="{19FC1921-223E-4113-9BD0-E11B0FAF0096}" destId="{A3F40790-903D-4D0C-819A-F2A0FE74B716}" srcOrd="0" destOrd="2" presId="urn:microsoft.com/office/officeart/2005/8/layout/default"/>
    <dgm:cxn modelId="{D2B33C41-FB5C-4205-A2E3-04E0E54A79D9}" type="presOf" srcId="{54902100-EF4D-41F1-9F44-EBA48F891FB5}" destId="{A3F40790-903D-4D0C-819A-F2A0FE74B716}" srcOrd="0" destOrd="4" presId="urn:microsoft.com/office/officeart/2005/8/layout/default"/>
    <dgm:cxn modelId="{7EBC1964-BECB-41DE-B2D3-151651584F74}" srcId="{81779A60-891E-4364-B969-71E5D58AD4B7}" destId="{19FC1921-223E-4113-9BD0-E11B0FAF0096}" srcOrd="1" destOrd="0" parTransId="{138AD065-FE9A-476D-9477-DD78F4C9F273}" sibTransId="{E53A8591-274A-4EFA-9C4B-36712043A098}"/>
    <dgm:cxn modelId="{B9665B68-F7F9-47E6-99DA-1EBF988CD705}" srcId="{72FCF5B4-242A-4EF9-9AE8-6FD479C2F223}" destId="{81779A60-891E-4364-B969-71E5D58AD4B7}" srcOrd="5" destOrd="0" parTransId="{EE31CF12-DADE-4B09-8E60-66FB74E0B6C2}" sibTransId="{84987A40-070A-4CC4-AF07-FE06339CBCCA}"/>
    <dgm:cxn modelId="{067BB56A-0317-4575-BC8C-F69B5C4BF408}" srcId="{81779A60-891E-4364-B969-71E5D58AD4B7}" destId="{DF1ABAAC-A746-4605-BCBB-9A9A7F8F6F77}" srcOrd="0" destOrd="0" parTransId="{A2973DEB-808C-4107-A442-0FE35AEE50D4}" sibTransId="{83EF4C46-5D36-48EC-B3F8-7E03472F603D}"/>
    <dgm:cxn modelId="{E16BB371-1F50-4CC7-B104-AE410BA9B186}" srcId="{72FCF5B4-242A-4EF9-9AE8-6FD479C2F223}" destId="{8AC060B1-D8C0-437C-99B7-5348BF7EEFF7}" srcOrd="0" destOrd="0" parTransId="{549F1877-643F-4012-B9CF-D461830DD624}" sibTransId="{457B6448-9543-4B29-89FB-C35EE0A74778}"/>
    <dgm:cxn modelId="{7C307177-9A6B-4C4B-A83E-5703CAFC5595}" srcId="{72FCF5B4-242A-4EF9-9AE8-6FD479C2F223}" destId="{96690975-2804-4FC6-8917-A2EF53E947B2}" srcOrd="1" destOrd="0" parTransId="{E6EB4345-BCC6-4C0D-A91F-C8FCD8AF7F51}" sibTransId="{990A67E6-C331-4EA2-9286-B38473074007}"/>
    <dgm:cxn modelId="{ED38E480-1F96-44FC-9F49-F63742342F19}" srcId="{81779A60-891E-4364-B969-71E5D58AD4B7}" destId="{D8B12A67-7EEF-4B7C-9882-E94A850E7862}" srcOrd="2" destOrd="0" parTransId="{4963941C-5744-4036-824B-E6955363D689}" sibTransId="{85DE9FA6-7650-4ADB-99EE-770CAA2852E7}"/>
    <dgm:cxn modelId="{386AFF85-5192-4E7A-B884-ED77E73DA0B0}" type="presOf" srcId="{72FCF5B4-242A-4EF9-9AE8-6FD479C2F223}" destId="{16576ECA-5B5A-4049-9EB5-3E8634D5EE09}" srcOrd="0" destOrd="0" presId="urn:microsoft.com/office/officeart/2005/8/layout/default"/>
    <dgm:cxn modelId="{99C84186-F236-43EB-8CA2-2592DD655242}" type="presOf" srcId="{81779A60-891E-4364-B969-71E5D58AD4B7}" destId="{A3F40790-903D-4D0C-819A-F2A0FE74B716}" srcOrd="0" destOrd="0" presId="urn:microsoft.com/office/officeart/2005/8/layout/default"/>
    <dgm:cxn modelId="{A9FC4B92-842B-42C7-ADBB-ADC1AAD0023F}" type="presOf" srcId="{EBE29C85-8503-4C7C-AE66-9EFAF74B9A6D}" destId="{70626940-F784-4FEC-A7E0-9CD16DB51C1C}" srcOrd="0" destOrd="0" presId="urn:microsoft.com/office/officeart/2005/8/layout/default"/>
    <dgm:cxn modelId="{26603795-DA50-4282-87FB-9FFF8613BC79}" srcId="{72FCF5B4-242A-4EF9-9AE8-6FD479C2F223}" destId="{1B49D33E-B2D1-4D70-9206-5E38D1AF6B91}" srcOrd="4" destOrd="0" parTransId="{3BCD8D19-94AF-4FFB-A71F-FC9C6DF93728}" sibTransId="{48847070-8D54-4C79-8D58-4E3171BCE809}"/>
    <dgm:cxn modelId="{28883C9B-2656-42D4-8D7A-08005B442CC2}" type="presOf" srcId="{DF1ABAAC-A746-4605-BCBB-9A9A7F8F6F77}" destId="{A3F40790-903D-4D0C-819A-F2A0FE74B716}" srcOrd="0" destOrd="1" presId="urn:microsoft.com/office/officeart/2005/8/layout/default"/>
    <dgm:cxn modelId="{B56A90B1-8FC0-43F9-8BEF-0A3CD47160A7}" srcId="{81779A60-891E-4364-B969-71E5D58AD4B7}" destId="{54902100-EF4D-41F1-9F44-EBA48F891FB5}" srcOrd="3" destOrd="0" parTransId="{DFE93128-22FB-4230-A676-62C3AA1430B3}" sibTransId="{94F63621-214B-4515-AF37-FB8196700842}"/>
    <dgm:cxn modelId="{947151B7-ABB8-405F-B9E3-7D091B7B3E8D}" type="presOf" srcId="{96690975-2804-4FC6-8917-A2EF53E947B2}" destId="{F139F523-2552-427F-8D41-CC507377A568}" srcOrd="0" destOrd="0" presId="urn:microsoft.com/office/officeart/2005/8/layout/default"/>
    <dgm:cxn modelId="{958F97B9-AA74-473C-8C2F-A08073818C22}" srcId="{72FCF5B4-242A-4EF9-9AE8-6FD479C2F223}" destId="{680AF064-6EC5-4342-85DB-06E1DE3B0A5B}" srcOrd="3" destOrd="0" parTransId="{44C7E951-D7CE-4F9F-896D-FD5C90AE807B}" sibTransId="{DFF70EBE-57EC-4E0D-A405-0E665880F646}"/>
    <dgm:cxn modelId="{0DB4E0E4-EA62-443E-8C77-EC81CE6DC511}" srcId="{72FCF5B4-242A-4EF9-9AE8-6FD479C2F223}" destId="{EBE29C85-8503-4C7C-AE66-9EFAF74B9A6D}" srcOrd="2" destOrd="0" parTransId="{EBE01D57-2D83-47DF-9D17-3145F0CE6EDF}" sibTransId="{516D6F8F-44B6-475C-8FE6-45D63537D78D}"/>
    <dgm:cxn modelId="{BEACD6EC-ECF6-4115-8FF8-E9728A806CB5}" type="presOf" srcId="{8AC060B1-D8C0-437C-99B7-5348BF7EEFF7}" destId="{B7BADB50-0F53-419B-BCBB-310507B7FA05}" srcOrd="0" destOrd="0" presId="urn:microsoft.com/office/officeart/2005/8/layout/default"/>
    <dgm:cxn modelId="{F257F3FA-8BF4-4206-B56D-A7FD8E8E0C67}" type="presOf" srcId="{1B49D33E-B2D1-4D70-9206-5E38D1AF6B91}" destId="{49AA21E4-C42F-4621-BE1A-0F42C1E49C9F}" srcOrd="0" destOrd="0" presId="urn:microsoft.com/office/officeart/2005/8/layout/default"/>
    <dgm:cxn modelId="{A486CDB8-A366-4AC2-B8CC-A2DEE8A3E5F3}" type="presParOf" srcId="{16576ECA-5B5A-4049-9EB5-3E8634D5EE09}" destId="{B7BADB50-0F53-419B-BCBB-310507B7FA05}" srcOrd="0" destOrd="0" presId="urn:microsoft.com/office/officeart/2005/8/layout/default"/>
    <dgm:cxn modelId="{F1019F2C-747A-4EEE-BF17-AAA08E7E0C26}" type="presParOf" srcId="{16576ECA-5B5A-4049-9EB5-3E8634D5EE09}" destId="{86164994-7F0D-4A87-970B-E7BDE095A400}" srcOrd="1" destOrd="0" presId="urn:microsoft.com/office/officeart/2005/8/layout/default"/>
    <dgm:cxn modelId="{2971B6FD-1C39-4326-933D-1E844E319F20}" type="presParOf" srcId="{16576ECA-5B5A-4049-9EB5-3E8634D5EE09}" destId="{F139F523-2552-427F-8D41-CC507377A568}" srcOrd="2" destOrd="0" presId="urn:microsoft.com/office/officeart/2005/8/layout/default"/>
    <dgm:cxn modelId="{7CB24FAF-520B-4CCD-9229-FC25195DDF01}" type="presParOf" srcId="{16576ECA-5B5A-4049-9EB5-3E8634D5EE09}" destId="{5BB7A96E-063B-4E30-9E88-F798DD04F544}" srcOrd="3" destOrd="0" presId="urn:microsoft.com/office/officeart/2005/8/layout/default"/>
    <dgm:cxn modelId="{646CB5C1-1015-47A0-A2AA-4BFFD5DBB52A}" type="presParOf" srcId="{16576ECA-5B5A-4049-9EB5-3E8634D5EE09}" destId="{70626940-F784-4FEC-A7E0-9CD16DB51C1C}" srcOrd="4" destOrd="0" presId="urn:microsoft.com/office/officeart/2005/8/layout/default"/>
    <dgm:cxn modelId="{F91CBA3E-1911-4295-8935-338D08638582}" type="presParOf" srcId="{16576ECA-5B5A-4049-9EB5-3E8634D5EE09}" destId="{2FE8EE39-FF38-4945-9B59-5B22C6BE90D1}" srcOrd="5" destOrd="0" presId="urn:microsoft.com/office/officeart/2005/8/layout/default"/>
    <dgm:cxn modelId="{422AF0D0-0BCA-4452-B6E1-E08CCC420B41}" type="presParOf" srcId="{16576ECA-5B5A-4049-9EB5-3E8634D5EE09}" destId="{C420037E-5E28-4E48-8EF4-82BBDC5C5517}" srcOrd="6" destOrd="0" presId="urn:microsoft.com/office/officeart/2005/8/layout/default"/>
    <dgm:cxn modelId="{F0BF5858-665D-431E-A0F1-DA553066D769}" type="presParOf" srcId="{16576ECA-5B5A-4049-9EB5-3E8634D5EE09}" destId="{27294522-9C73-4478-967D-10E9B7B14474}" srcOrd="7" destOrd="0" presId="urn:microsoft.com/office/officeart/2005/8/layout/default"/>
    <dgm:cxn modelId="{940EABE1-CDE5-4CF4-BCD9-6474EA793524}" type="presParOf" srcId="{16576ECA-5B5A-4049-9EB5-3E8634D5EE09}" destId="{49AA21E4-C42F-4621-BE1A-0F42C1E49C9F}" srcOrd="8" destOrd="0" presId="urn:microsoft.com/office/officeart/2005/8/layout/default"/>
    <dgm:cxn modelId="{165B89C4-B6AF-42B9-B0E9-25EEE40777AA}" type="presParOf" srcId="{16576ECA-5B5A-4049-9EB5-3E8634D5EE09}" destId="{30B9C8F5-38E1-449F-A357-2A2881DBB6D5}" srcOrd="9" destOrd="0" presId="urn:microsoft.com/office/officeart/2005/8/layout/default"/>
    <dgm:cxn modelId="{561DECEF-3AD2-4734-991B-02DFED3A4F90}" type="presParOf" srcId="{16576ECA-5B5A-4049-9EB5-3E8634D5EE09}" destId="{A3F40790-903D-4D0C-819A-F2A0FE74B71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95F70E-5A7E-4EB0-9988-E6371082DA3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0146B85-2D0D-4D83-B055-D5727A079FFF}">
      <dgm:prSet/>
      <dgm:spPr/>
      <dgm:t>
        <a:bodyPr/>
        <a:lstStyle/>
        <a:p>
          <a:r>
            <a:rPr lang="de-CH" b="0" i="0" dirty="0"/>
            <a:t>LED-Matrix</a:t>
          </a:r>
          <a:endParaRPr lang="en-US" dirty="0"/>
        </a:p>
      </dgm:t>
    </dgm:pt>
    <dgm:pt modelId="{16D10978-C271-4F63-8386-8BBB3C1EF830}" type="parTrans" cxnId="{60E622F6-5886-412C-8568-CE2414C42AA9}">
      <dgm:prSet/>
      <dgm:spPr/>
      <dgm:t>
        <a:bodyPr/>
        <a:lstStyle/>
        <a:p>
          <a:endParaRPr lang="en-US"/>
        </a:p>
      </dgm:t>
    </dgm:pt>
    <dgm:pt modelId="{B4DB8905-FBC0-4695-B4FD-F3E1B13D8FED}" type="sibTrans" cxnId="{60E622F6-5886-412C-8568-CE2414C42AA9}">
      <dgm:prSet/>
      <dgm:spPr/>
      <dgm:t>
        <a:bodyPr/>
        <a:lstStyle/>
        <a:p>
          <a:endParaRPr lang="en-US"/>
        </a:p>
      </dgm:t>
    </dgm:pt>
    <dgm:pt modelId="{73562691-0049-47A0-BBB1-8349BCBB23A5}">
      <dgm:prSet/>
      <dgm:spPr/>
      <dgm:t>
        <a:bodyPr/>
        <a:lstStyle/>
        <a:p>
          <a:r>
            <a:rPr lang="de-CH" b="0" i="0"/>
            <a:t>Sensoren</a:t>
          </a:r>
          <a:endParaRPr lang="en-US"/>
        </a:p>
      </dgm:t>
    </dgm:pt>
    <dgm:pt modelId="{5A77E474-D349-4EF9-9D08-0633C5D2FD1D}" type="parTrans" cxnId="{F0659214-3703-4EAF-95A5-80001390E54E}">
      <dgm:prSet/>
      <dgm:spPr/>
      <dgm:t>
        <a:bodyPr/>
        <a:lstStyle/>
        <a:p>
          <a:endParaRPr lang="en-US"/>
        </a:p>
      </dgm:t>
    </dgm:pt>
    <dgm:pt modelId="{3C99B8D8-1D85-4291-BDD7-839CC9FDCCF3}" type="sibTrans" cxnId="{F0659214-3703-4EAF-95A5-80001390E54E}">
      <dgm:prSet/>
      <dgm:spPr/>
      <dgm:t>
        <a:bodyPr/>
        <a:lstStyle/>
        <a:p>
          <a:endParaRPr lang="en-US"/>
        </a:p>
      </dgm:t>
    </dgm:pt>
    <dgm:pt modelId="{BB7B29A5-C7D0-407A-8A08-F0F76C2035AB}">
      <dgm:prSet/>
      <dgm:spPr/>
      <dgm:t>
        <a:bodyPr/>
        <a:lstStyle/>
        <a:p>
          <a:r>
            <a:rPr lang="de-CH" b="0" i="0"/>
            <a:t>Tasten</a:t>
          </a:r>
          <a:endParaRPr lang="en-US"/>
        </a:p>
      </dgm:t>
    </dgm:pt>
    <dgm:pt modelId="{80378F73-45F8-4238-BF3F-6973B35B3456}" type="parTrans" cxnId="{DDD3FB02-2EBA-4B2A-A640-598FEE5BD27D}">
      <dgm:prSet/>
      <dgm:spPr/>
      <dgm:t>
        <a:bodyPr/>
        <a:lstStyle/>
        <a:p>
          <a:endParaRPr lang="en-US"/>
        </a:p>
      </dgm:t>
    </dgm:pt>
    <dgm:pt modelId="{ADEEF220-CA1B-4E14-B23D-B1BC4D1180F4}" type="sibTrans" cxnId="{DDD3FB02-2EBA-4B2A-A640-598FEE5BD27D}">
      <dgm:prSet/>
      <dgm:spPr/>
      <dgm:t>
        <a:bodyPr/>
        <a:lstStyle/>
        <a:p>
          <a:endParaRPr lang="en-US"/>
        </a:p>
      </dgm:t>
    </dgm:pt>
    <dgm:pt modelId="{A3D08E21-67B1-4342-A650-1A8C27A43617}">
      <dgm:prSet/>
      <dgm:spPr/>
      <dgm:t>
        <a:bodyPr/>
        <a:lstStyle/>
        <a:p>
          <a:r>
            <a:rPr lang="de-CH" b="0" i="0"/>
            <a:t>Konnektivität</a:t>
          </a:r>
          <a:endParaRPr lang="en-US"/>
        </a:p>
      </dgm:t>
    </dgm:pt>
    <dgm:pt modelId="{6F25A09C-09A2-4A7A-B1E3-D093836E0E57}" type="parTrans" cxnId="{C48436A2-684D-4F7E-9F80-AEF52AF86BEB}">
      <dgm:prSet/>
      <dgm:spPr/>
      <dgm:t>
        <a:bodyPr/>
        <a:lstStyle/>
        <a:p>
          <a:endParaRPr lang="en-US"/>
        </a:p>
      </dgm:t>
    </dgm:pt>
    <dgm:pt modelId="{3B85AEFB-6C6F-4C21-9EC2-32EFD54CDA6D}" type="sibTrans" cxnId="{C48436A2-684D-4F7E-9F80-AEF52AF86BEB}">
      <dgm:prSet/>
      <dgm:spPr/>
      <dgm:t>
        <a:bodyPr/>
        <a:lstStyle/>
        <a:p>
          <a:endParaRPr lang="en-US"/>
        </a:p>
      </dgm:t>
    </dgm:pt>
    <dgm:pt modelId="{C8B58B14-5F3E-476B-A3EC-4FD8FFC8634D}">
      <dgm:prSet/>
      <dgm:spPr/>
      <dgm:t>
        <a:bodyPr/>
        <a:lstStyle/>
        <a:p>
          <a:r>
            <a:rPr lang="de-CH" b="0" i="0"/>
            <a:t>GPIO-Pins</a:t>
          </a:r>
          <a:endParaRPr lang="en-US"/>
        </a:p>
      </dgm:t>
    </dgm:pt>
    <dgm:pt modelId="{1A9EC1C3-FCAF-4725-9CC9-48223D92F968}" type="parTrans" cxnId="{BE6E28AA-4267-4C18-9810-9E9448E8B8C7}">
      <dgm:prSet/>
      <dgm:spPr/>
      <dgm:t>
        <a:bodyPr/>
        <a:lstStyle/>
        <a:p>
          <a:endParaRPr lang="en-US"/>
        </a:p>
      </dgm:t>
    </dgm:pt>
    <dgm:pt modelId="{339F23B7-0938-46F1-9810-5817CB0570AF}" type="sibTrans" cxnId="{BE6E28AA-4267-4C18-9810-9E9448E8B8C7}">
      <dgm:prSet/>
      <dgm:spPr/>
      <dgm:t>
        <a:bodyPr/>
        <a:lstStyle/>
        <a:p>
          <a:endParaRPr lang="en-US"/>
        </a:p>
      </dgm:t>
    </dgm:pt>
    <dgm:pt modelId="{B8E51206-8ED7-44F9-B4BE-A7E0244F254D}">
      <dgm:prSet/>
      <dgm:spPr/>
      <dgm:t>
        <a:bodyPr/>
        <a:lstStyle/>
        <a:p>
          <a:r>
            <a:rPr lang="de-CH" b="0" i="0"/>
            <a:t>Programmierung</a:t>
          </a:r>
          <a:endParaRPr lang="en-US"/>
        </a:p>
      </dgm:t>
    </dgm:pt>
    <dgm:pt modelId="{AE897AD0-56F1-4875-8D6B-E211C9B196F6}" type="parTrans" cxnId="{F8005256-468F-42DC-894F-5B19ADDCEDD5}">
      <dgm:prSet/>
      <dgm:spPr/>
      <dgm:t>
        <a:bodyPr/>
        <a:lstStyle/>
        <a:p>
          <a:endParaRPr lang="en-US"/>
        </a:p>
      </dgm:t>
    </dgm:pt>
    <dgm:pt modelId="{B02A9215-1EBA-429F-BA05-CF50B556E1E5}" type="sibTrans" cxnId="{F8005256-468F-42DC-894F-5B19ADDCEDD5}">
      <dgm:prSet/>
      <dgm:spPr/>
      <dgm:t>
        <a:bodyPr/>
        <a:lstStyle/>
        <a:p>
          <a:endParaRPr lang="en-US"/>
        </a:p>
      </dgm:t>
    </dgm:pt>
    <dgm:pt modelId="{013EE34D-768F-41F0-A819-892FEBB7DE00}">
      <dgm:prSet/>
      <dgm:spPr/>
      <dgm:t>
        <a:bodyPr/>
        <a:lstStyle/>
        <a:p>
          <a:r>
            <a:rPr lang="de-CH" b="0" i="0"/>
            <a:t>Online-Editoren</a:t>
          </a:r>
          <a:endParaRPr lang="en-US"/>
        </a:p>
      </dgm:t>
    </dgm:pt>
    <dgm:pt modelId="{C81AE69B-EDE1-4785-83A1-2E1FED69DBB6}" type="parTrans" cxnId="{580168A1-47E5-4017-B565-212F5BC9804F}">
      <dgm:prSet/>
      <dgm:spPr/>
      <dgm:t>
        <a:bodyPr/>
        <a:lstStyle/>
        <a:p>
          <a:endParaRPr lang="en-US"/>
        </a:p>
      </dgm:t>
    </dgm:pt>
    <dgm:pt modelId="{B658A11E-1F57-44D7-B0BD-A9AE9D1859A2}" type="sibTrans" cxnId="{580168A1-47E5-4017-B565-212F5BC9804F}">
      <dgm:prSet/>
      <dgm:spPr/>
      <dgm:t>
        <a:bodyPr/>
        <a:lstStyle/>
        <a:p>
          <a:endParaRPr lang="en-US"/>
        </a:p>
      </dgm:t>
    </dgm:pt>
    <dgm:pt modelId="{3441EFC9-D107-49FB-9AFD-D50EB78047A4}" type="pres">
      <dgm:prSet presAssocID="{0A95F70E-5A7E-4EB0-9988-E6371082DA37}" presName="linear" presStyleCnt="0">
        <dgm:presLayoutVars>
          <dgm:animLvl val="lvl"/>
          <dgm:resizeHandles val="exact"/>
        </dgm:presLayoutVars>
      </dgm:prSet>
      <dgm:spPr/>
    </dgm:pt>
    <dgm:pt modelId="{D714550A-2657-4B87-8E12-1C79DB29B775}" type="pres">
      <dgm:prSet presAssocID="{C0146B85-2D0D-4D83-B055-D5727A079FFF}" presName="parentText" presStyleLbl="node1" presStyleIdx="0" presStyleCnt="7">
        <dgm:presLayoutVars>
          <dgm:chMax val="0"/>
          <dgm:bulletEnabled val="1"/>
        </dgm:presLayoutVars>
      </dgm:prSet>
      <dgm:spPr/>
    </dgm:pt>
    <dgm:pt modelId="{99942EC3-B9ED-4195-B019-02BEED3E06EF}" type="pres">
      <dgm:prSet presAssocID="{B4DB8905-FBC0-4695-B4FD-F3E1B13D8FED}" presName="spacer" presStyleCnt="0"/>
      <dgm:spPr/>
    </dgm:pt>
    <dgm:pt modelId="{770A371E-D66F-41C9-A83F-E78F8CE582E1}" type="pres">
      <dgm:prSet presAssocID="{73562691-0049-47A0-BBB1-8349BCBB23A5}" presName="parentText" presStyleLbl="node1" presStyleIdx="1" presStyleCnt="7">
        <dgm:presLayoutVars>
          <dgm:chMax val="0"/>
          <dgm:bulletEnabled val="1"/>
        </dgm:presLayoutVars>
      </dgm:prSet>
      <dgm:spPr/>
    </dgm:pt>
    <dgm:pt modelId="{36555D2B-5BB1-4DF4-97A3-F213AE69BC52}" type="pres">
      <dgm:prSet presAssocID="{3C99B8D8-1D85-4291-BDD7-839CC9FDCCF3}" presName="spacer" presStyleCnt="0"/>
      <dgm:spPr/>
    </dgm:pt>
    <dgm:pt modelId="{B1CF850B-A3EB-451D-99E2-AA18CECBD7E7}" type="pres">
      <dgm:prSet presAssocID="{BB7B29A5-C7D0-407A-8A08-F0F76C2035AB}" presName="parentText" presStyleLbl="node1" presStyleIdx="2" presStyleCnt="7">
        <dgm:presLayoutVars>
          <dgm:chMax val="0"/>
          <dgm:bulletEnabled val="1"/>
        </dgm:presLayoutVars>
      </dgm:prSet>
      <dgm:spPr/>
    </dgm:pt>
    <dgm:pt modelId="{DB88A838-32C8-4FD7-A4C6-6956C7F3A18D}" type="pres">
      <dgm:prSet presAssocID="{ADEEF220-CA1B-4E14-B23D-B1BC4D1180F4}" presName="spacer" presStyleCnt="0"/>
      <dgm:spPr/>
    </dgm:pt>
    <dgm:pt modelId="{60ECFA37-C7AF-40BF-9656-E80153E316A8}" type="pres">
      <dgm:prSet presAssocID="{A3D08E21-67B1-4342-A650-1A8C27A43617}" presName="parentText" presStyleLbl="node1" presStyleIdx="3" presStyleCnt="7">
        <dgm:presLayoutVars>
          <dgm:chMax val="0"/>
          <dgm:bulletEnabled val="1"/>
        </dgm:presLayoutVars>
      </dgm:prSet>
      <dgm:spPr/>
    </dgm:pt>
    <dgm:pt modelId="{1030EE52-0365-449D-B86D-8337E098B6BE}" type="pres">
      <dgm:prSet presAssocID="{3B85AEFB-6C6F-4C21-9EC2-32EFD54CDA6D}" presName="spacer" presStyleCnt="0"/>
      <dgm:spPr/>
    </dgm:pt>
    <dgm:pt modelId="{1CE24D6D-625F-41F6-89C8-1E8BD86203DB}" type="pres">
      <dgm:prSet presAssocID="{C8B58B14-5F3E-476B-A3EC-4FD8FFC8634D}" presName="parentText" presStyleLbl="node1" presStyleIdx="4" presStyleCnt="7">
        <dgm:presLayoutVars>
          <dgm:chMax val="0"/>
          <dgm:bulletEnabled val="1"/>
        </dgm:presLayoutVars>
      </dgm:prSet>
      <dgm:spPr/>
    </dgm:pt>
    <dgm:pt modelId="{853053C2-8566-43A1-A090-CDE3995116E3}" type="pres">
      <dgm:prSet presAssocID="{339F23B7-0938-46F1-9810-5817CB0570AF}" presName="spacer" presStyleCnt="0"/>
      <dgm:spPr/>
    </dgm:pt>
    <dgm:pt modelId="{07933575-1F73-4DDB-8981-05E01033F87C}" type="pres">
      <dgm:prSet presAssocID="{B8E51206-8ED7-44F9-B4BE-A7E0244F254D}" presName="parentText" presStyleLbl="node1" presStyleIdx="5" presStyleCnt="7">
        <dgm:presLayoutVars>
          <dgm:chMax val="0"/>
          <dgm:bulletEnabled val="1"/>
        </dgm:presLayoutVars>
      </dgm:prSet>
      <dgm:spPr/>
    </dgm:pt>
    <dgm:pt modelId="{8184DD9B-324F-4EAE-9C55-961B71CF8173}" type="pres">
      <dgm:prSet presAssocID="{B02A9215-1EBA-429F-BA05-CF50B556E1E5}" presName="spacer" presStyleCnt="0"/>
      <dgm:spPr/>
    </dgm:pt>
    <dgm:pt modelId="{7F2CD635-7512-4BD6-9167-789C6F4C8015}" type="pres">
      <dgm:prSet presAssocID="{013EE34D-768F-41F0-A819-892FEBB7DE00}" presName="parentText" presStyleLbl="node1" presStyleIdx="6" presStyleCnt="7">
        <dgm:presLayoutVars>
          <dgm:chMax val="0"/>
          <dgm:bulletEnabled val="1"/>
        </dgm:presLayoutVars>
      </dgm:prSet>
      <dgm:spPr/>
    </dgm:pt>
  </dgm:ptLst>
  <dgm:cxnLst>
    <dgm:cxn modelId="{DDD3FB02-2EBA-4B2A-A640-598FEE5BD27D}" srcId="{0A95F70E-5A7E-4EB0-9988-E6371082DA37}" destId="{BB7B29A5-C7D0-407A-8A08-F0F76C2035AB}" srcOrd="2" destOrd="0" parTransId="{80378F73-45F8-4238-BF3F-6973B35B3456}" sibTransId="{ADEEF220-CA1B-4E14-B23D-B1BC4D1180F4}"/>
    <dgm:cxn modelId="{F0659214-3703-4EAF-95A5-80001390E54E}" srcId="{0A95F70E-5A7E-4EB0-9988-E6371082DA37}" destId="{73562691-0049-47A0-BBB1-8349BCBB23A5}" srcOrd="1" destOrd="0" parTransId="{5A77E474-D349-4EF9-9D08-0633C5D2FD1D}" sibTransId="{3C99B8D8-1D85-4291-BDD7-839CC9FDCCF3}"/>
    <dgm:cxn modelId="{DAA60529-172E-41B5-ACC0-47E8A75595DA}" type="presOf" srcId="{BB7B29A5-C7D0-407A-8A08-F0F76C2035AB}" destId="{B1CF850B-A3EB-451D-99E2-AA18CECBD7E7}" srcOrd="0" destOrd="0" presId="urn:microsoft.com/office/officeart/2005/8/layout/vList2"/>
    <dgm:cxn modelId="{1BB5A55D-EF42-4A55-A83D-22317DBCD691}" type="presOf" srcId="{B8E51206-8ED7-44F9-B4BE-A7E0244F254D}" destId="{07933575-1F73-4DDB-8981-05E01033F87C}" srcOrd="0" destOrd="0" presId="urn:microsoft.com/office/officeart/2005/8/layout/vList2"/>
    <dgm:cxn modelId="{D9054D60-D808-4F4B-ACC6-DCEC68B52A51}" type="presOf" srcId="{0A95F70E-5A7E-4EB0-9988-E6371082DA37}" destId="{3441EFC9-D107-49FB-9AFD-D50EB78047A4}" srcOrd="0" destOrd="0" presId="urn:microsoft.com/office/officeart/2005/8/layout/vList2"/>
    <dgm:cxn modelId="{F9316D45-4204-4BF7-B14F-C773D04CB7FA}" type="presOf" srcId="{73562691-0049-47A0-BBB1-8349BCBB23A5}" destId="{770A371E-D66F-41C9-A83F-E78F8CE582E1}" srcOrd="0" destOrd="0" presId="urn:microsoft.com/office/officeart/2005/8/layout/vList2"/>
    <dgm:cxn modelId="{F7BFB851-65A0-4901-BB7E-296F35B7303E}" type="presOf" srcId="{C0146B85-2D0D-4D83-B055-D5727A079FFF}" destId="{D714550A-2657-4B87-8E12-1C79DB29B775}" srcOrd="0" destOrd="0" presId="urn:microsoft.com/office/officeart/2005/8/layout/vList2"/>
    <dgm:cxn modelId="{F8005256-468F-42DC-894F-5B19ADDCEDD5}" srcId="{0A95F70E-5A7E-4EB0-9988-E6371082DA37}" destId="{B8E51206-8ED7-44F9-B4BE-A7E0244F254D}" srcOrd="5" destOrd="0" parTransId="{AE897AD0-56F1-4875-8D6B-E211C9B196F6}" sibTransId="{B02A9215-1EBA-429F-BA05-CF50B556E1E5}"/>
    <dgm:cxn modelId="{48FEE684-1595-4C68-A6F0-2B56F6182C9D}" type="presOf" srcId="{C8B58B14-5F3E-476B-A3EC-4FD8FFC8634D}" destId="{1CE24D6D-625F-41F6-89C8-1E8BD86203DB}" srcOrd="0" destOrd="0" presId="urn:microsoft.com/office/officeart/2005/8/layout/vList2"/>
    <dgm:cxn modelId="{580168A1-47E5-4017-B565-212F5BC9804F}" srcId="{0A95F70E-5A7E-4EB0-9988-E6371082DA37}" destId="{013EE34D-768F-41F0-A819-892FEBB7DE00}" srcOrd="6" destOrd="0" parTransId="{C81AE69B-EDE1-4785-83A1-2E1FED69DBB6}" sibTransId="{B658A11E-1F57-44D7-B0BD-A9AE9D1859A2}"/>
    <dgm:cxn modelId="{C48436A2-684D-4F7E-9F80-AEF52AF86BEB}" srcId="{0A95F70E-5A7E-4EB0-9988-E6371082DA37}" destId="{A3D08E21-67B1-4342-A650-1A8C27A43617}" srcOrd="3" destOrd="0" parTransId="{6F25A09C-09A2-4A7A-B1E3-D093836E0E57}" sibTransId="{3B85AEFB-6C6F-4C21-9EC2-32EFD54CDA6D}"/>
    <dgm:cxn modelId="{BE6E28AA-4267-4C18-9810-9E9448E8B8C7}" srcId="{0A95F70E-5A7E-4EB0-9988-E6371082DA37}" destId="{C8B58B14-5F3E-476B-A3EC-4FD8FFC8634D}" srcOrd="4" destOrd="0" parTransId="{1A9EC1C3-FCAF-4725-9CC9-48223D92F968}" sibTransId="{339F23B7-0938-46F1-9810-5817CB0570AF}"/>
    <dgm:cxn modelId="{A8768BCE-DCA0-4A4F-8093-A5920F7B1D57}" type="presOf" srcId="{A3D08E21-67B1-4342-A650-1A8C27A43617}" destId="{60ECFA37-C7AF-40BF-9656-E80153E316A8}" srcOrd="0" destOrd="0" presId="urn:microsoft.com/office/officeart/2005/8/layout/vList2"/>
    <dgm:cxn modelId="{60E622F6-5886-412C-8568-CE2414C42AA9}" srcId="{0A95F70E-5A7E-4EB0-9988-E6371082DA37}" destId="{C0146B85-2D0D-4D83-B055-D5727A079FFF}" srcOrd="0" destOrd="0" parTransId="{16D10978-C271-4F63-8386-8BBB3C1EF830}" sibTransId="{B4DB8905-FBC0-4695-B4FD-F3E1B13D8FED}"/>
    <dgm:cxn modelId="{B20DD0FD-BFC6-4C9A-9EAA-7ECA06549E8D}" type="presOf" srcId="{013EE34D-768F-41F0-A819-892FEBB7DE00}" destId="{7F2CD635-7512-4BD6-9167-789C6F4C8015}" srcOrd="0" destOrd="0" presId="urn:microsoft.com/office/officeart/2005/8/layout/vList2"/>
    <dgm:cxn modelId="{E5158809-8AE3-4D9A-9E3E-22BD56BD6821}" type="presParOf" srcId="{3441EFC9-D107-49FB-9AFD-D50EB78047A4}" destId="{D714550A-2657-4B87-8E12-1C79DB29B775}" srcOrd="0" destOrd="0" presId="urn:microsoft.com/office/officeart/2005/8/layout/vList2"/>
    <dgm:cxn modelId="{C7463310-1D57-47C5-BBAE-E9CA26427ED6}" type="presParOf" srcId="{3441EFC9-D107-49FB-9AFD-D50EB78047A4}" destId="{99942EC3-B9ED-4195-B019-02BEED3E06EF}" srcOrd="1" destOrd="0" presId="urn:microsoft.com/office/officeart/2005/8/layout/vList2"/>
    <dgm:cxn modelId="{866B5D47-1BB1-4E8F-A092-A81BD80AE179}" type="presParOf" srcId="{3441EFC9-D107-49FB-9AFD-D50EB78047A4}" destId="{770A371E-D66F-41C9-A83F-E78F8CE582E1}" srcOrd="2" destOrd="0" presId="urn:microsoft.com/office/officeart/2005/8/layout/vList2"/>
    <dgm:cxn modelId="{AB2AD732-E113-4185-8EB9-9B017213CD25}" type="presParOf" srcId="{3441EFC9-D107-49FB-9AFD-D50EB78047A4}" destId="{36555D2B-5BB1-4DF4-97A3-F213AE69BC52}" srcOrd="3" destOrd="0" presId="urn:microsoft.com/office/officeart/2005/8/layout/vList2"/>
    <dgm:cxn modelId="{8CE5152B-5FCC-4A9A-BA1A-60FB273206F1}" type="presParOf" srcId="{3441EFC9-D107-49FB-9AFD-D50EB78047A4}" destId="{B1CF850B-A3EB-451D-99E2-AA18CECBD7E7}" srcOrd="4" destOrd="0" presId="urn:microsoft.com/office/officeart/2005/8/layout/vList2"/>
    <dgm:cxn modelId="{AE0E63BE-EA62-47D3-B07B-20CB479BB037}" type="presParOf" srcId="{3441EFC9-D107-49FB-9AFD-D50EB78047A4}" destId="{DB88A838-32C8-4FD7-A4C6-6956C7F3A18D}" srcOrd="5" destOrd="0" presId="urn:microsoft.com/office/officeart/2005/8/layout/vList2"/>
    <dgm:cxn modelId="{AAB750DA-DDA5-4E65-B69F-D4861B4C4C36}" type="presParOf" srcId="{3441EFC9-D107-49FB-9AFD-D50EB78047A4}" destId="{60ECFA37-C7AF-40BF-9656-E80153E316A8}" srcOrd="6" destOrd="0" presId="urn:microsoft.com/office/officeart/2005/8/layout/vList2"/>
    <dgm:cxn modelId="{28988932-A318-45DE-964C-1AD77A5DCCE3}" type="presParOf" srcId="{3441EFC9-D107-49FB-9AFD-D50EB78047A4}" destId="{1030EE52-0365-449D-B86D-8337E098B6BE}" srcOrd="7" destOrd="0" presId="urn:microsoft.com/office/officeart/2005/8/layout/vList2"/>
    <dgm:cxn modelId="{B30D9E81-AB50-4EB0-AAE9-74A8BD58D7A0}" type="presParOf" srcId="{3441EFC9-D107-49FB-9AFD-D50EB78047A4}" destId="{1CE24D6D-625F-41F6-89C8-1E8BD86203DB}" srcOrd="8" destOrd="0" presId="urn:microsoft.com/office/officeart/2005/8/layout/vList2"/>
    <dgm:cxn modelId="{75838210-CCB4-46A7-B64E-61B3D563E09B}" type="presParOf" srcId="{3441EFC9-D107-49FB-9AFD-D50EB78047A4}" destId="{853053C2-8566-43A1-A090-CDE3995116E3}" srcOrd="9" destOrd="0" presId="urn:microsoft.com/office/officeart/2005/8/layout/vList2"/>
    <dgm:cxn modelId="{449E3D6D-2B90-4A30-AA0B-3A64D3C5FAF7}" type="presParOf" srcId="{3441EFC9-D107-49FB-9AFD-D50EB78047A4}" destId="{07933575-1F73-4DDB-8981-05E01033F87C}" srcOrd="10" destOrd="0" presId="urn:microsoft.com/office/officeart/2005/8/layout/vList2"/>
    <dgm:cxn modelId="{3C2BDF8B-60D1-460F-BFE9-8875166CC6C8}" type="presParOf" srcId="{3441EFC9-D107-49FB-9AFD-D50EB78047A4}" destId="{8184DD9B-324F-4EAE-9C55-961B71CF8173}" srcOrd="11" destOrd="0" presId="urn:microsoft.com/office/officeart/2005/8/layout/vList2"/>
    <dgm:cxn modelId="{2A634412-698E-4476-8876-4C8450E08D6E}" type="presParOf" srcId="{3441EFC9-D107-49FB-9AFD-D50EB78047A4}" destId="{7F2CD635-7512-4BD6-9167-789C6F4C801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ADB50-0F53-419B-BCBB-310507B7FA05}">
      <dsp:nvSpPr>
        <dsp:cNvPr id="0" name=""/>
        <dsp:cNvSpPr/>
      </dsp:nvSpPr>
      <dsp:spPr>
        <a:xfrm>
          <a:off x="0" y="97631"/>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a:t>Begrüssung</a:t>
          </a:r>
          <a:endParaRPr lang="en-US" sz="2400" kern="1200"/>
        </a:p>
      </dsp:txBody>
      <dsp:txXfrm>
        <a:off x="0" y="97631"/>
        <a:ext cx="3286125" cy="1971675"/>
      </dsp:txXfrm>
    </dsp:sp>
    <dsp:sp modelId="{F139F523-2552-427F-8D41-CC507377A568}">
      <dsp:nvSpPr>
        <dsp:cNvPr id="0" name=""/>
        <dsp:cNvSpPr/>
      </dsp:nvSpPr>
      <dsp:spPr>
        <a:xfrm>
          <a:off x="3614737" y="97631"/>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a:t>Kurze Vorstellung der Teilnehmer</a:t>
          </a:r>
          <a:endParaRPr lang="en-US" sz="2400" kern="1200"/>
        </a:p>
      </dsp:txBody>
      <dsp:txXfrm>
        <a:off x="3614737" y="97631"/>
        <a:ext cx="3286125" cy="1971675"/>
      </dsp:txXfrm>
    </dsp:sp>
    <dsp:sp modelId="{70626940-F784-4FEC-A7E0-9CD16DB51C1C}">
      <dsp:nvSpPr>
        <dsp:cNvPr id="0" name=""/>
        <dsp:cNvSpPr/>
      </dsp:nvSpPr>
      <dsp:spPr>
        <a:xfrm>
          <a:off x="7229475" y="97631"/>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a:t>Jeder Teilnehmer nennt seine Erwartungen/Motivation zum Kurs</a:t>
          </a:r>
          <a:endParaRPr lang="en-US" sz="2400" kern="1200"/>
        </a:p>
      </dsp:txBody>
      <dsp:txXfrm>
        <a:off x="7229475" y="97631"/>
        <a:ext cx="3286125" cy="1971675"/>
      </dsp:txXfrm>
    </dsp:sp>
    <dsp:sp modelId="{C420037E-5E28-4E48-8EF4-82BBDC5C5517}">
      <dsp:nvSpPr>
        <dsp:cNvPr id="0" name=""/>
        <dsp:cNvSpPr/>
      </dsp:nvSpPr>
      <dsp:spPr>
        <a:xfrm>
          <a:off x="0" y="2397918"/>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a:t>Verteilen/Anschreiben der Namen</a:t>
          </a:r>
          <a:endParaRPr lang="en-US" sz="2400" kern="1200"/>
        </a:p>
      </dsp:txBody>
      <dsp:txXfrm>
        <a:off x="0" y="2397918"/>
        <a:ext cx="3286125" cy="1971675"/>
      </dsp:txXfrm>
    </dsp:sp>
    <dsp:sp modelId="{49AA21E4-C42F-4621-BE1A-0F42C1E49C9F}">
      <dsp:nvSpPr>
        <dsp:cNvPr id="0" name=""/>
        <dsp:cNvSpPr/>
      </dsp:nvSpPr>
      <dsp:spPr>
        <a:xfrm>
          <a:off x="3614737" y="2397918"/>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a:t>Diverse Abklärungen zum Ablauf</a:t>
          </a:r>
          <a:endParaRPr lang="en-US" sz="2400" kern="1200"/>
        </a:p>
      </dsp:txBody>
      <dsp:txXfrm>
        <a:off x="3614737" y="2397918"/>
        <a:ext cx="3286125" cy="1971675"/>
      </dsp:txXfrm>
    </dsp:sp>
    <dsp:sp modelId="{A3F40790-903D-4D0C-819A-F2A0FE74B716}">
      <dsp:nvSpPr>
        <dsp:cNvPr id="0" name=""/>
        <dsp:cNvSpPr/>
      </dsp:nvSpPr>
      <dsp:spPr>
        <a:xfrm>
          <a:off x="7229475" y="2397918"/>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e-DE" sz="2400" kern="1200"/>
            <a:t>Kursziele</a:t>
          </a:r>
          <a:endParaRPr lang="en-US" sz="2400" kern="1200"/>
        </a:p>
        <a:p>
          <a:pPr marL="171450" lvl="1" indent="-171450" algn="l" defTabSz="844550">
            <a:lnSpc>
              <a:spcPct val="90000"/>
            </a:lnSpc>
            <a:spcBef>
              <a:spcPct val="0"/>
            </a:spcBef>
            <a:spcAft>
              <a:spcPct val="15000"/>
            </a:spcAft>
            <a:buChar char="•"/>
          </a:pPr>
          <a:r>
            <a:rPr lang="de-DE" sz="1900" kern="1200" dirty="0"/>
            <a:t>Einschätzung Erfindung</a:t>
          </a:r>
          <a:endParaRPr lang="en-US" sz="1900" kern="1200" dirty="0"/>
        </a:p>
        <a:p>
          <a:pPr marL="171450" lvl="1" indent="-171450" algn="l" defTabSz="844550">
            <a:lnSpc>
              <a:spcPct val="90000"/>
            </a:lnSpc>
            <a:spcBef>
              <a:spcPct val="0"/>
            </a:spcBef>
            <a:spcAft>
              <a:spcPct val="15000"/>
            </a:spcAft>
            <a:buChar char="•"/>
          </a:pPr>
          <a:r>
            <a:rPr lang="de-DE" sz="1900" kern="1200" dirty="0"/>
            <a:t>Programme schreiben</a:t>
          </a:r>
          <a:endParaRPr lang="en-US" sz="1900" kern="1200" dirty="0"/>
        </a:p>
        <a:p>
          <a:pPr marL="171450" lvl="1" indent="-171450" algn="l" defTabSz="844550">
            <a:lnSpc>
              <a:spcPct val="90000"/>
            </a:lnSpc>
            <a:spcBef>
              <a:spcPct val="0"/>
            </a:spcBef>
            <a:spcAft>
              <a:spcPct val="15000"/>
            </a:spcAft>
            <a:buChar char="•"/>
          </a:pPr>
          <a:r>
            <a:rPr lang="de-DE" sz="1900" kern="1200" dirty="0"/>
            <a:t>Technische Geräte</a:t>
          </a:r>
          <a:endParaRPr lang="en-US" sz="1900" kern="1200" dirty="0"/>
        </a:p>
        <a:p>
          <a:pPr marL="171450" lvl="1" indent="-171450" algn="l" defTabSz="844550">
            <a:lnSpc>
              <a:spcPct val="90000"/>
            </a:lnSpc>
            <a:spcBef>
              <a:spcPct val="0"/>
            </a:spcBef>
            <a:spcAft>
              <a:spcPct val="15000"/>
            </a:spcAft>
            <a:buChar char="•"/>
          </a:pPr>
          <a:r>
            <a:rPr lang="en-US" sz="1900" kern="1200" dirty="0" err="1"/>
            <a:t>Funktionsmodelle</a:t>
          </a:r>
          <a:r>
            <a:rPr lang="en-US" sz="1900" kern="1200" dirty="0"/>
            <a:t> </a:t>
          </a:r>
          <a:r>
            <a:rPr lang="en-US" sz="1900" kern="1200" dirty="0" err="1"/>
            <a:t>bauen</a:t>
          </a:r>
          <a:endParaRPr lang="en-US" sz="1900" kern="1200" dirty="0"/>
        </a:p>
      </dsp:txBody>
      <dsp:txXfrm>
        <a:off x="7229475" y="2397918"/>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4550A-2657-4B87-8E12-1C79DB29B775}">
      <dsp:nvSpPr>
        <dsp:cNvPr id="0" name=""/>
        <dsp:cNvSpPr/>
      </dsp:nvSpPr>
      <dsp:spPr>
        <a:xfrm>
          <a:off x="0" y="2953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CH" sz="2600" b="0" i="0" kern="1200" dirty="0"/>
            <a:t>LED-Matrix</a:t>
          </a:r>
          <a:endParaRPr lang="en-US" sz="2600" kern="1200" dirty="0"/>
        </a:p>
      </dsp:txBody>
      <dsp:txXfrm>
        <a:off x="30442" y="59979"/>
        <a:ext cx="6111315" cy="562726"/>
      </dsp:txXfrm>
    </dsp:sp>
    <dsp:sp modelId="{770A371E-D66F-41C9-A83F-E78F8CE582E1}">
      <dsp:nvSpPr>
        <dsp:cNvPr id="0" name=""/>
        <dsp:cNvSpPr/>
      </dsp:nvSpPr>
      <dsp:spPr>
        <a:xfrm>
          <a:off x="0" y="72802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CH" sz="2600" b="0" i="0" kern="1200"/>
            <a:t>Sensoren</a:t>
          </a:r>
          <a:endParaRPr lang="en-US" sz="2600" kern="1200"/>
        </a:p>
      </dsp:txBody>
      <dsp:txXfrm>
        <a:off x="30442" y="758469"/>
        <a:ext cx="6111315" cy="562726"/>
      </dsp:txXfrm>
    </dsp:sp>
    <dsp:sp modelId="{B1CF850B-A3EB-451D-99E2-AA18CECBD7E7}">
      <dsp:nvSpPr>
        <dsp:cNvPr id="0" name=""/>
        <dsp:cNvSpPr/>
      </dsp:nvSpPr>
      <dsp:spPr>
        <a:xfrm>
          <a:off x="0" y="142651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CH" sz="2600" b="0" i="0" kern="1200"/>
            <a:t>Tasten</a:t>
          </a:r>
          <a:endParaRPr lang="en-US" sz="2600" kern="1200"/>
        </a:p>
      </dsp:txBody>
      <dsp:txXfrm>
        <a:off x="30442" y="1456959"/>
        <a:ext cx="6111315" cy="562726"/>
      </dsp:txXfrm>
    </dsp:sp>
    <dsp:sp modelId="{60ECFA37-C7AF-40BF-9656-E80153E316A8}">
      <dsp:nvSpPr>
        <dsp:cNvPr id="0" name=""/>
        <dsp:cNvSpPr/>
      </dsp:nvSpPr>
      <dsp:spPr>
        <a:xfrm>
          <a:off x="0" y="212500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CH" sz="2600" b="0" i="0" kern="1200"/>
            <a:t>Konnektivität</a:t>
          </a:r>
          <a:endParaRPr lang="en-US" sz="2600" kern="1200"/>
        </a:p>
      </dsp:txBody>
      <dsp:txXfrm>
        <a:off x="30442" y="2155449"/>
        <a:ext cx="6111315" cy="562726"/>
      </dsp:txXfrm>
    </dsp:sp>
    <dsp:sp modelId="{1CE24D6D-625F-41F6-89C8-1E8BD86203DB}">
      <dsp:nvSpPr>
        <dsp:cNvPr id="0" name=""/>
        <dsp:cNvSpPr/>
      </dsp:nvSpPr>
      <dsp:spPr>
        <a:xfrm>
          <a:off x="0" y="282349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CH" sz="2600" b="0" i="0" kern="1200"/>
            <a:t>GPIO-Pins</a:t>
          </a:r>
          <a:endParaRPr lang="en-US" sz="2600" kern="1200"/>
        </a:p>
      </dsp:txBody>
      <dsp:txXfrm>
        <a:off x="30442" y="2853939"/>
        <a:ext cx="6111315" cy="562726"/>
      </dsp:txXfrm>
    </dsp:sp>
    <dsp:sp modelId="{07933575-1F73-4DDB-8981-05E01033F87C}">
      <dsp:nvSpPr>
        <dsp:cNvPr id="0" name=""/>
        <dsp:cNvSpPr/>
      </dsp:nvSpPr>
      <dsp:spPr>
        <a:xfrm>
          <a:off x="0" y="352198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CH" sz="2600" b="0" i="0" kern="1200"/>
            <a:t>Programmierung</a:t>
          </a:r>
          <a:endParaRPr lang="en-US" sz="2600" kern="1200"/>
        </a:p>
      </dsp:txBody>
      <dsp:txXfrm>
        <a:off x="30442" y="3552429"/>
        <a:ext cx="6111315" cy="562726"/>
      </dsp:txXfrm>
    </dsp:sp>
    <dsp:sp modelId="{7F2CD635-7512-4BD6-9167-789C6F4C8015}">
      <dsp:nvSpPr>
        <dsp:cNvPr id="0" name=""/>
        <dsp:cNvSpPr/>
      </dsp:nvSpPr>
      <dsp:spPr>
        <a:xfrm>
          <a:off x="0" y="422047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CH" sz="2600" b="0" i="0" kern="1200"/>
            <a:t>Online-Editoren</a:t>
          </a:r>
          <a:endParaRPr lang="en-US" sz="2600" kern="1200"/>
        </a:p>
      </dsp:txBody>
      <dsp:txXfrm>
        <a:off x="30442" y="4250919"/>
        <a:ext cx="6111315"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E072E-94EC-4860-9873-59A47E56792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73639AEC-0462-4DC1-BF4F-54BAD8497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002321A8-E37C-49EF-9A42-076B870CC55E}"/>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5" name="Fußzeilenplatzhalter 4">
            <a:extLst>
              <a:ext uri="{FF2B5EF4-FFF2-40B4-BE49-F238E27FC236}">
                <a16:creationId xmlns:a16="http://schemas.microsoft.com/office/drawing/2014/main" id="{F8866F4E-8753-474C-A91D-00129E5099A9}"/>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3312F94-EA19-4BA3-B0E2-64FE5B634570}"/>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375352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63189-BA26-465E-B24D-E9D468A76CE2}"/>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8ECA8399-174C-420D-9D51-E5CB18A6C9B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1C58D3E-E0DB-4024-B9B7-1A4A519ADCB4}"/>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5" name="Fußzeilenplatzhalter 4">
            <a:extLst>
              <a:ext uri="{FF2B5EF4-FFF2-40B4-BE49-F238E27FC236}">
                <a16:creationId xmlns:a16="http://schemas.microsoft.com/office/drawing/2014/main" id="{ABB18156-5CCC-47EE-8E44-09692F0A087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82ABA74-F7DA-4B75-AF04-1CFAA95E8AB4}"/>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249764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4A755AA-7FD2-406E-8923-D4EFF61FA345}"/>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869052B1-DD95-49E8-9C3B-4D365CFEC7B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CCF7257-B502-4BA8-875A-2FFA9989166B}"/>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5" name="Fußzeilenplatzhalter 4">
            <a:extLst>
              <a:ext uri="{FF2B5EF4-FFF2-40B4-BE49-F238E27FC236}">
                <a16:creationId xmlns:a16="http://schemas.microsoft.com/office/drawing/2014/main" id="{7E8D98DB-EDD3-450E-8C02-C97706FC4C19}"/>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18B1E2D-678F-4B94-A555-0459021F7776}"/>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388384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CB154-87FE-49E6-88CF-71541A1A73F9}"/>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6609C15D-4977-4D33-A628-654659A69F1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0966960-B7BE-4E52-91ED-A9EB7B6F1EE7}"/>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5" name="Fußzeilenplatzhalter 4">
            <a:extLst>
              <a:ext uri="{FF2B5EF4-FFF2-40B4-BE49-F238E27FC236}">
                <a16:creationId xmlns:a16="http://schemas.microsoft.com/office/drawing/2014/main" id="{B4572B45-FB1B-4FD3-A99D-180C8B994CBE}"/>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4249FEA-16F5-4BD1-8292-814AAE2CBAFF}"/>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40569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5B78E-DA0C-468D-AC7D-8D3969675F0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709DD0C1-E69A-4AFF-929C-CE8897B8FE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7ABA2C4-D5BF-4F3F-998B-9E1F9CA69AF4}"/>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5" name="Fußzeilenplatzhalter 4">
            <a:extLst>
              <a:ext uri="{FF2B5EF4-FFF2-40B4-BE49-F238E27FC236}">
                <a16:creationId xmlns:a16="http://schemas.microsoft.com/office/drawing/2014/main" id="{2FB7110A-2953-4D09-B341-7E659B5D39F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9C902B1-2F66-4B50-869C-DD62E6A85DA0}"/>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75939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AD4976-5AE7-4429-B46F-0BA36C3817B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51FC9D8E-4610-435B-982D-B372A4B5A4D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B35F80BC-68D7-491D-A9F7-906BED656E6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A7FA3DDC-000D-4190-9DB6-8A8966787A74}"/>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6" name="Fußzeilenplatzhalter 5">
            <a:extLst>
              <a:ext uri="{FF2B5EF4-FFF2-40B4-BE49-F238E27FC236}">
                <a16:creationId xmlns:a16="http://schemas.microsoft.com/office/drawing/2014/main" id="{D72B40DD-0932-4F85-8913-4C07ECC7AD2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2C956F13-95DF-46F9-BA85-1EC36505FD24}"/>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324338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9D479-7C83-49C8-8298-22396595C3BC}"/>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AD4C9E6D-8BA1-42A0-8662-76E818E6B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9C4E9CD-5F1F-4400-B9D5-326446F456D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145D41C5-F4D0-4BF9-B849-D4CB6301F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F2D126B-4B69-4556-8700-32B878585AF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A12E99F3-0A1C-4207-BF36-0B2E21ABFDE4}"/>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8" name="Fußzeilenplatzhalter 7">
            <a:extLst>
              <a:ext uri="{FF2B5EF4-FFF2-40B4-BE49-F238E27FC236}">
                <a16:creationId xmlns:a16="http://schemas.microsoft.com/office/drawing/2014/main" id="{E7B576E1-4810-4749-B07D-A44D5E9C132D}"/>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10B6FDF8-7A2F-491A-9978-952C02E8C301}"/>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305387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14353-BEDD-485C-BD22-B10ADE7F47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A6202E3-C122-4231-8398-4884BB247557}"/>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4" name="Fußzeilenplatzhalter 3">
            <a:extLst>
              <a:ext uri="{FF2B5EF4-FFF2-40B4-BE49-F238E27FC236}">
                <a16:creationId xmlns:a16="http://schemas.microsoft.com/office/drawing/2014/main" id="{AF6C2228-E61C-41A3-8C54-46739917B4FA}"/>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2DEAC47E-5715-4448-B4C1-734B27C81CE5}"/>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388954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DF0CF0F-34BD-4BDB-9A7F-DC90522CA2AC}"/>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3" name="Fußzeilenplatzhalter 2">
            <a:extLst>
              <a:ext uri="{FF2B5EF4-FFF2-40B4-BE49-F238E27FC236}">
                <a16:creationId xmlns:a16="http://schemas.microsoft.com/office/drawing/2014/main" id="{F7A508A5-21E9-43D3-809D-37472C0488F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E692E8DE-0377-4440-A32C-D9ED88156466}"/>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144011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6F23B-9A6F-462B-9432-AD315BD59BE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6D533785-6F1E-4BAF-BC2A-92442D71E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B596AA2D-2F82-40A0-A8E6-107C09FA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D010890-23BC-4695-BA0D-638A998CC021}"/>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6" name="Fußzeilenplatzhalter 5">
            <a:extLst>
              <a:ext uri="{FF2B5EF4-FFF2-40B4-BE49-F238E27FC236}">
                <a16:creationId xmlns:a16="http://schemas.microsoft.com/office/drawing/2014/main" id="{DFCC96B0-363B-41CD-88A9-424225B627D7}"/>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F4E52E4F-0C7A-458E-85FB-FD10EA89363F}"/>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3931828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88B30-F4E9-4CDB-9F77-D9E65C2F3E2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0225C353-BFCD-40F5-9594-E8459C354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A38671BE-CAD6-40F4-A0DD-7E887C806E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D3A3AB5-964C-4407-8CB7-38D70DBA7292}"/>
              </a:ext>
            </a:extLst>
          </p:cNvPr>
          <p:cNvSpPr>
            <a:spLocks noGrp="1"/>
          </p:cNvSpPr>
          <p:nvPr>
            <p:ph type="dt" sz="half" idx="10"/>
          </p:nvPr>
        </p:nvSpPr>
        <p:spPr/>
        <p:txBody>
          <a:bodyPr/>
          <a:lstStyle/>
          <a:p>
            <a:fld id="{37D0760B-03C6-48B7-81CD-F75D0539587C}" type="datetimeFigureOut">
              <a:rPr lang="de-CH" smtClean="0"/>
              <a:t>25.05.2024</a:t>
            </a:fld>
            <a:endParaRPr lang="de-CH"/>
          </a:p>
        </p:txBody>
      </p:sp>
      <p:sp>
        <p:nvSpPr>
          <p:cNvPr id="6" name="Fußzeilenplatzhalter 5">
            <a:extLst>
              <a:ext uri="{FF2B5EF4-FFF2-40B4-BE49-F238E27FC236}">
                <a16:creationId xmlns:a16="http://schemas.microsoft.com/office/drawing/2014/main" id="{5F59B07E-B026-4149-B144-A350327DBAE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3E285394-5F4B-4024-805B-BC1FD7556760}"/>
              </a:ext>
            </a:extLst>
          </p:cNvPr>
          <p:cNvSpPr>
            <a:spLocks noGrp="1"/>
          </p:cNvSpPr>
          <p:nvPr>
            <p:ph type="sldNum" sz="quarter" idx="12"/>
          </p:nvPr>
        </p:nvSpPr>
        <p:spPr/>
        <p:txBody>
          <a:bodyPr/>
          <a:lstStyle/>
          <a:p>
            <a:fld id="{A7DE2464-6B44-4C70-B6F9-AAA6F45E2E8D}" type="slidenum">
              <a:rPr lang="de-CH" smtClean="0"/>
              <a:t>‹Nr.›</a:t>
            </a:fld>
            <a:endParaRPr lang="de-CH"/>
          </a:p>
        </p:txBody>
      </p:sp>
    </p:spTree>
    <p:extLst>
      <p:ext uri="{BB962C8B-B14F-4D97-AF65-F5344CB8AC3E}">
        <p14:creationId xmlns:p14="http://schemas.microsoft.com/office/powerpoint/2010/main" val="314671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614940C-1A00-4BC0-AF73-22EA760B5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D6376A94-467F-4F75-9AD1-3020E7AF2E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A2A016D-DC09-446C-AF13-E2A38E03F4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0760B-03C6-48B7-81CD-F75D0539587C}" type="datetimeFigureOut">
              <a:rPr lang="de-CH" smtClean="0"/>
              <a:t>25.05.2024</a:t>
            </a:fld>
            <a:endParaRPr lang="de-CH"/>
          </a:p>
        </p:txBody>
      </p:sp>
      <p:sp>
        <p:nvSpPr>
          <p:cNvPr id="5" name="Fußzeilenplatzhalter 4">
            <a:extLst>
              <a:ext uri="{FF2B5EF4-FFF2-40B4-BE49-F238E27FC236}">
                <a16:creationId xmlns:a16="http://schemas.microsoft.com/office/drawing/2014/main" id="{F78AA3CA-E443-4F93-AD78-6A6333AD2F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89FB6582-F72E-4FAB-B2B8-1A4ADC9A45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E2464-6B44-4C70-B6F9-AAA6F45E2E8D}" type="slidenum">
              <a:rPr lang="de-CH" smtClean="0"/>
              <a:t>‹Nr.›</a:t>
            </a:fld>
            <a:endParaRPr lang="de-CH"/>
          </a:p>
        </p:txBody>
      </p:sp>
    </p:spTree>
    <p:extLst>
      <p:ext uri="{BB962C8B-B14F-4D97-AF65-F5344CB8AC3E}">
        <p14:creationId xmlns:p14="http://schemas.microsoft.com/office/powerpoint/2010/main" val="2536781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jpe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Freeform: Shape 78">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5" name="Rectangle 8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fik 7" descr="Ein Bild, das Text, ClipArt enthält.&#10;&#10;Automatisch generierte Beschreibung">
            <a:extLst>
              <a:ext uri="{FF2B5EF4-FFF2-40B4-BE49-F238E27FC236}">
                <a16:creationId xmlns:a16="http://schemas.microsoft.com/office/drawing/2014/main" id="{1D3B8F5D-BAE5-A052-6B49-823B2BE45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821" y="409340"/>
            <a:ext cx="3308809" cy="584390"/>
          </a:xfrm>
          <a:prstGeom prst="rect">
            <a:avLst/>
          </a:prstGeom>
        </p:spPr>
      </p:pic>
      <p:sp>
        <p:nvSpPr>
          <p:cNvPr id="2" name="Titel 1">
            <a:extLst>
              <a:ext uri="{FF2B5EF4-FFF2-40B4-BE49-F238E27FC236}">
                <a16:creationId xmlns:a16="http://schemas.microsoft.com/office/drawing/2014/main" id="{45EF91AF-79CD-416F-A446-27F986A398B4}"/>
              </a:ext>
            </a:extLst>
          </p:cNvPr>
          <p:cNvSpPr>
            <a:spLocks noGrp="1"/>
          </p:cNvSpPr>
          <p:nvPr>
            <p:ph type="ctrTitle"/>
          </p:nvPr>
        </p:nvSpPr>
        <p:spPr>
          <a:xfrm>
            <a:off x="247966" y="3117728"/>
            <a:ext cx="4791393" cy="2074032"/>
          </a:xfrm>
        </p:spPr>
        <p:txBody>
          <a:bodyPr anchor="b">
            <a:normAutofit/>
          </a:bodyPr>
          <a:lstStyle/>
          <a:p>
            <a:pPr algn="l"/>
            <a:r>
              <a:rPr lang="de-CH" sz="3600" dirty="0" err="1"/>
              <a:t>Bubble:bit</a:t>
            </a:r>
            <a:br>
              <a:rPr lang="de-CH" sz="3600" dirty="0"/>
            </a:br>
            <a:r>
              <a:rPr lang="de-CH" sz="3600" i="1" dirty="0"/>
              <a:t>Seifenblasenmaschine</a:t>
            </a:r>
            <a:br>
              <a:rPr lang="de-CH" sz="3600" dirty="0"/>
            </a:br>
            <a:br>
              <a:rPr lang="de-CH" sz="3600" dirty="0"/>
            </a:br>
            <a:r>
              <a:rPr lang="de-CH" sz="2800" dirty="0"/>
              <a:t>25.05.2024 10:00-13:00</a:t>
            </a:r>
            <a:endParaRPr lang="de-CH" sz="4000" dirty="0"/>
          </a:p>
        </p:txBody>
      </p:sp>
      <p:sp>
        <p:nvSpPr>
          <p:cNvPr id="3" name="Untertitel 2">
            <a:extLst>
              <a:ext uri="{FF2B5EF4-FFF2-40B4-BE49-F238E27FC236}">
                <a16:creationId xmlns:a16="http://schemas.microsoft.com/office/drawing/2014/main" id="{13C1D569-DB57-B05E-8F65-5EA9C78C31E0}"/>
              </a:ext>
            </a:extLst>
          </p:cNvPr>
          <p:cNvSpPr>
            <a:spLocks noGrp="1"/>
          </p:cNvSpPr>
          <p:nvPr>
            <p:ph type="subTitle" idx="1"/>
          </p:nvPr>
        </p:nvSpPr>
        <p:spPr>
          <a:xfrm>
            <a:off x="477981" y="5391527"/>
            <a:ext cx="3933306" cy="709856"/>
          </a:xfrm>
        </p:spPr>
        <p:txBody>
          <a:bodyPr>
            <a:normAutofit/>
          </a:bodyPr>
          <a:lstStyle/>
          <a:p>
            <a:pPr algn="l"/>
            <a:r>
              <a:rPr lang="de-CH" sz="2800" dirty="0"/>
              <a:t>von Ing. Gian Duri Stalvies</a:t>
            </a:r>
          </a:p>
          <a:p>
            <a:pPr algn="l"/>
            <a:endParaRPr lang="de-CH" sz="2000" dirty="0"/>
          </a:p>
        </p:txBody>
      </p:sp>
      <p:pic>
        <p:nvPicPr>
          <p:cNvPr id="5" name="Grafik 4" descr="Ein Bild, das Text enthält.&#10;&#10;Automatisch generierte Beschreibung">
            <a:extLst>
              <a:ext uri="{FF2B5EF4-FFF2-40B4-BE49-F238E27FC236}">
                <a16:creationId xmlns:a16="http://schemas.microsoft.com/office/drawing/2014/main" id="{7EF6AF3E-B2AA-7AAF-DE70-FA9C17FFB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256" y="1011086"/>
            <a:ext cx="4959047" cy="5298819"/>
          </a:xfrm>
          <a:prstGeom prst="rect">
            <a:avLst/>
          </a:prstGeom>
        </p:spPr>
      </p:pic>
      <p:sp>
        <p:nvSpPr>
          <p:cNvPr id="6" name="Textfeld 5">
            <a:extLst>
              <a:ext uri="{FF2B5EF4-FFF2-40B4-BE49-F238E27FC236}">
                <a16:creationId xmlns:a16="http://schemas.microsoft.com/office/drawing/2014/main" id="{DA17CC42-9846-700C-F299-46FBBE276460}"/>
              </a:ext>
            </a:extLst>
          </p:cNvPr>
          <p:cNvSpPr txBox="1"/>
          <p:nvPr/>
        </p:nvSpPr>
        <p:spPr>
          <a:xfrm>
            <a:off x="410066" y="1189531"/>
            <a:ext cx="4001221" cy="1200329"/>
          </a:xfrm>
          <a:prstGeom prst="rect">
            <a:avLst/>
          </a:prstGeom>
          <a:noFill/>
        </p:spPr>
        <p:txBody>
          <a:bodyPr wrap="square">
            <a:spAutoFit/>
          </a:bodyPr>
          <a:lstStyle/>
          <a:p>
            <a:r>
              <a:rPr lang="de-CH" sz="3600" b="1" dirty="0">
                <a:latin typeface="+mj-lt"/>
              </a:rPr>
              <a:t>Freizeitkurse:</a:t>
            </a:r>
          </a:p>
          <a:p>
            <a:r>
              <a:rPr lang="de-CH" sz="3600" b="1" dirty="0">
                <a:latin typeface="+mj-lt"/>
              </a:rPr>
              <a:t>Schule </a:t>
            </a:r>
            <a:r>
              <a:rPr lang="de-CH" sz="3600" b="1" dirty="0" err="1">
                <a:latin typeface="+mj-lt"/>
              </a:rPr>
              <a:t>Mönchaltorf</a:t>
            </a:r>
            <a:endParaRPr lang="de-CH" sz="3600" b="1" dirty="0">
              <a:latin typeface="+mj-lt"/>
            </a:endParaRPr>
          </a:p>
        </p:txBody>
      </p:sp>
    </p:spTree>
    <p:extLst>
      <p:ext uri="{BB962C8B-B14F-4D97-AF65-F5344CB8AC3E}">
        <p14:creationId xmlns:p14="http://schemas.microsoft.com/office/powerpoint/2010/main" val="1433392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79FAF-D990-578E-B4FC-DBC20A4CCE4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Video: MakeCode für micro:bit</a:t>
            </a:r>
          </a:p>
        </p:txBody>
      </p:sp>
      <p:pic>
        <p:nvPicPr>
          <p:cNvPr id="4" name="make_code_microbit_small">
            <a:hlinkClick r:id="" action="ppaction://media"/>
            <a:extLst>
              <a:ext uri="{FF2B5EF4-FFF2-40B4-BE49-F238E27FC236}">
                <a16:creationId xmlns:a16="http://schemas.microsoft.com/office/drawing/2014/main" id="{712AC45C-A91A-8196-7E4F-0EA3E62672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38607" y="758931"/>
            <a:ext cx="9013256" cy="5069955"/>
          </a:xfrm>
          <a:prstGeom prst="rect">
            <a:avLst/>
          </a:prstGeom>
        </p:spPr>
      </p:pic>
    </p:spTree>
    <p:extLst>
      <p:ext uri="{BB962C8B-B14F-4D97-AF65-F5344CB8AC3E}">
        <p14:creationId xmlns:p14="http://schemas.microsoft.com/office/powerpoint/2010/main" val="276539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78BF6-F0F4-DFCF-4AA7-BB295CE61B13}"/>
              </a:ext>
            </a:extLst>
          </p:cNvPr>
          <p:cNvSpPr>
            <a:spLocks noGrp="1"/>
          </p:cNvSpPr>
          <p:nvPr>
            <p:ph type="title"/>
          </p:nvPr>
        </p:nvSpPr>
        <p:spPr/>
        <p:txBody>
          <a:bodyPr/>
          <a:lstStyle/>
          <a:p>
            <a:r>
              <a:rPr lang="de-CH" dirty="0"/>
              <a:t>Erste Erfahrung mit </a:t>
            </a:r>
            <a:r>
              <a:rPr lang="de-CH" dirty="0" err="1"/>
              <a:t>micro:bit</a:t>
            </a:r>
            <a:endParaRPr lang="de-CH" dirty="0"/>
          </a:p>
        </p:txBody>
      </p:sp>
      <p:sp>
        <p:nvSpPr>
          <p:cNvPr id="3" name="Textplatzhalter 2">
            <a:extLst>
              <a:ext uri="{FF2B5EF4-FFF2-40B4-BE49-F238E27FC236}">
                <a16:creationId xmlns:a16="http://schemas.microsoft.com/office/drawing/2014/main" id="{047A4EFB-4EE9-79CF-9A26-4A5EF771AC9C}"/>
              </a:ext>
            </a:extLst>
          </p:cNvPr>
          <p:cNvSpPr>
            <a:spLocks noGrp="1"/>
          </p:cNvSpPr>
          <p:nvPr>
            <p:ph type="body" idx="1"/>
          </p:nvPr>
        </p:nvSpPr>
        <p:spPr>
          <a:xfrm>
            <a:off x="839788" y="1412241"/>
            <a:ext cx="5157787" cy="467359"/>
          </a:xfrm>
        </p:spPr>
        <p:txBody>
          <a:bodyPr/>
          <a:lstStyle/>
          <a:p>
            <a:r>
              <a:rPr lang="de-CH" dirty="0"/>
              <a:t>Beispiele</a:t>
            </a:r>
          </a:p>
        </p:txBody>
      </p:sp>
      <p:sp>
        <p:nvSpPr>
          <p:cNvPr id="4" name="Inhaltsplatzhalter 3">
            <a:extLst>
              <a:ext uri="{FF2B5EF4-FFF2-40B4-BE49-F238E27FC236}">
                <a16:creationId xmlns:a16="http://schemas.microsoft.com/office/drawing/2014/main" id="{7C582DB6-B843-17AA-137A-A699FA4B4043}"/>
              </a:ext>
            </a:extLst>
          </p:cNvPr>
          <p:cNvSpPr>
            <a:spLocks noGrp="1"/>
          </p:cNvSpPr>
          <p:nvPr>
            <p:ph sz="half" idx="2"/>
          </p:nvPr>
        </p:nvSpPr>
        <p:spPr>
          <a:xfrm>
            <a:off x="839788" y="2052321"/>
            <a:ext cx="5157787" cy="4440554"/>
          </a:xfrm>
        </p:spPr>
        <p:txBody>
          <a:bodyPr>
            <a:normAutofit/>
          </a:bodyPr>
          <a:lstStyle/>
          <a:p>
            <a:pPr marL="0" indent="0" algn="just">
              <a:buNone/>
            </a:pPr>
            <a:r>
              <a:rPr lang="de-CH" sz="2000" b="0" i="0" dirty="0">
                <a:solidFill>
                  <a:srgbClr val="1D2125"/>
                </a:solidFill>
                <a:effectLst/>
                <a:latin typeface="Arial" panose="020B0604020202020204" pitchFamily="34" charset="0"/>
                <a:cs typeface="Arial" panose="020B0604020202020204" pitchFamily="34" charset="0"/>
              </a:rPr>
              <a:t>Mache erste Erfahrung mit </a:t>
            </a:r>
            <a:r>
              <a:rPr lang="de-CH" sz="2000" b="0" i="0" dirty="0" err="1">
                <a:solidFill>
                  <a:srgbClr val="1D2125"/>
                </a:solidFill>
                <a:effectLst/>
                <a:latin typeface="Arial" panose="020B0604020202020204" pitchFamily="34" charset="0"/>
                <a:cs typeface="Arial" panose="020B0604020202020204" pitchFamily="34" charset="0"/>
              </a:rPr>
              <a:t>micro:bit</a:t>
            </a:r>
            <a:r>
              <a:rPr lang="de-CH" sz="2000" dirty="0">
                <a:solidFill>
                  <a:srgbClr val="1D2125"/>
                </a:solidFill>
                <a:latin typeface="Arial" panose="020B0604020202020204" pitchFamily="34" charset="0"/>
                <a:cs typeface="Arial" panose="020B0604020202020204" pitchFamily="34" charset="0"/>
              </a:rPr>
              <a:t>, um später dann den </a:t>
            </a:r>
            <a:r>
              <a:rPr lang="de-CH" sz="2000" dirty="0" err="1">
                <a:solidFill>
                  <a:srgbClr val="1D2125"/>
                </a:solidFill>
                <a:latin typeface="Arial" panose="020B0604020202020204" pitchFamily="34" charset="0"/>
                <a:cs typeface="Arial" panose="020B0604020202020204" pitchFamily="34" charset="0"/>
              </a:rPr>
              <a:t>Bubble:bit</a:t>
            </a:r>
            <a:r>
              <a:rPr lang="de-CH" sz="2000" dirty="0">
                <a:solidFill>
                  <a:srgbClr val="1D2125"/>
                </a:solidFill>
                <a:latin typeface="Arial" panose="020B0604020202020204" pitchFamily="34" charset="0"/>
                <a:cs typeface="Arial" panose="020B0604020202020204" pitchFamily="34" charset="0"/>
              </a:rPr>
              <a:t> zu programmieren.</a:t>
            </a:r>
            <a:endParaRPr lang="de-CH" sz="2000" b="0" i="0" dirty="0">
              <a:solidFill>
                <a:srgbClr val="1D2125"/>
              </a:solidFill>
              <a:effectLst/>
              <a:latin typeface="Arial" panose="020B0604020202020204" pitchFamily="34" charset="0"/>
              <a:cs typeface="Arial" panose="020B0604020202020204" pitchFamily="34" charset="0"/>
            </a:endParaRPr>
          </a:p>
          <a:p>
            <a:pPr marL="0" indent="0" algn="just">
              <a:buNone/>
            </a:pPr>
            <a:endParaRPr lang="de-CH" sz="2000" b="0" i="0" dirty="0">
              <a:solidFill>
                <a:srgbClr val="1D2125"/>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de-CH" sz="2000" b="0" i="0" dirty="0">
                <a:solidFill>
                  <a:srgbClr val="1D2125"/>
                </a:solidFill>
                <a:effectLst/>
                <a:highlight>
                  <a:srgbClr val="FFFFFF"/>
                </a:highlight>
                <a:latin typeface="-apple-system"/>
              </a:rPr>
              <a:t>Lauftext</a:t>
            </a:r>
          </a:p>
          <a:p>
            <a:pPr algn="l">
              <a:buFont typeface="Arial" panose="020B0604020202020204" pitchFamily="34" charset="0"/>
              <a:buChar char="•"/>
            </a:pPr>
            <a:r>
              <a:rPr lang="de-CH" sz="2000" b="0" i="0" dirty="0">
                <a:solidFill>
                  <a:srgbClr val="1D2125"/>
                </a:solidFill>
                <a:effectLst/>
                <a:highlight>
                  <a:srgbClr val="FFFFFF"/>
                </a:highlight>
                <a:latin typeface="-apple-system"/>
              </a:rPr>
              <a:t>Figuren auf 5x5 LEDs darstellen</a:t>
            </a:r>
          </a:p>
          <a:p>
            <a:pPr algn="l">
              <a:buFont typeface="Arial" panose="020B0604020202020204" pitchFamily="34" charset="0"/>
              <a:buChar char="•"/>
            </a:pPr>
            <a:r>
              <a:rPr lang="de-CH" sz="2000" b="0" i="0" dirty="0">
                <a:solidFill>
                  <a:srgbClr val="1D2125"/>
                </a:solidFill>
                <a:effectLst/>
                <a:highlight>
                  <a:srgbClr val="FFFFFF"/>
                </a:highlight>
                <a:latin typeface="-apple-system"/>
              </a:rPr>
              <a:t>LED verbinden und mit Knöpfen A und B an- und ausmachen</a:t>
            </a:r>
          </a:p>
          <a:p>
            <a:pPr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algn="l">
              <a:buFont typeface="Arial" panose="020B0604020202020204" pitchFamily="34" charset="0"/>
              <a:buChar char="•"/>
            </a:pPr>
            <a:r>
              <a:rPr lang="de-CH" sz="2000" dirty="0">
                <a:solidFill>
                  <a:srgbClr val="1D2125"/>
                </a:solidFill>
                <a:highlight>
                  <a:srgbClr val="FFFFFF"/>
                </a:highlight>
                <a:latin typeface="-apple-system"/>
              </a:rPr>
              <a:t>Was gibt es noch zu entdecken? </a:t>
            </a:r>
            <a:endParaRPr lang="de-CH" sz="2000" b="0" i="0" dirty="0">
              <a:solidFill>
                <a:srgbClr val="1D2125"/>
              </a:solidFill>
              <a:effectLst/>
              <a:highlight>
                <a:srgbClr val="FFFFFF"/>
              </a:highlight>
              <a:latin typeface="-apple-system"/>
            </a:endParaRPr>
          </a:p>
          <a:p>
            <a:pPr algn="just"/>
            <a:endParaRPr lang="de-CH" sz="4400" dirty="0">
              <a:latin typeface="Arial" panose="020B0604020202020204" pitchFamily="34" charset="0"/>
              <a:cs typeface="Arial" panose="020B0604020202020204" pitchFamily="34" charset="0"/>
            </a:endParaRPr>
          </a:p>
          <a:p>
            <a:pPr algn="just"/>
            <a:endParaRPr lang="de-CH" sz="4400" dirty="0">
              <a:latin typeface="Arial" panose="020B0604020202020204" pitchFamily="34" charset="0"/>
              <a:cs typeface="Arial" panose="020B0604020202020204" pitchFamily="34" charset="0"/>
            </a:endParaRPr>
          </a:p>
        </p:txBody>
      </p:sp>
      <p:pic>
        <p:nvPicPr>
          <p:cNvPr id="11" name="Inhaltsplatzhalter 4" descr="Ein Bild, das Elektronik, Elektrisches Bauelement, Schaltung, Elektrische Leitungen enthält.&#10;&#10;Automatisch generierte Beschreibung">
            <a:extLst>
              <a:ext uri="{FF2B5EF4-FFF2-40B4-BE49-F238E27FC236}">
                <a16:creationId xmlns:a16="http://schemas.microsoft.com/office/drawing/2014/main" id="{CD29CE06-A32C-F2CE-BFC7-5B8F062E2A56}"/>
              </a:ext>
            </a:extLst>
          </p:cNvPr>
          <p:cNvPicPr>
            <a:picLocks noChangeAspect="1"/>
          </p:cNvPicPr>
          <p:nvPr/>
        </p:nvPicPr>
        <p:blipFill rotWithShape="1">
          <a:blip r:embed="rId2">
            <a:extLst>
              <a:ext uri="{28A0092B-C50C-407E-A947-70E740481C1C}">
                <a14:useLocalDpi xmlns:a14="http://schemas.microsoft.com/office/drawing/2010/main" val="0"/>
              </a:ext>
            </a:extLst>
          </a:blip>
          <a:srcRect r="7237" b="-2"/>
          <a:stretch/>
        </p:blipFill>
        <p:spPr>
          <a:xfrm>
            <a:off x="6471391" y="1879600"/>
            <a:ext cx="5358069" cy="4231052"/>
          </a:xfrm>
          <a:prstGeom prst="rect">
            <a:avLst/>
          </a:prstGeom>
        </p:spPr>
      </p:pic>
    </p:spTree>
    <p:extLst>
      <p:ext uri="{BB962C8B-B14F-4D97-AF65-F5344CB8AC3E}">
        <p14:creationId xmlns:p14="http://schemas.microsoft.com/office/powerpoint/2010/main" val="3873530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a:t>
            </a:r>
            <a:r>
              <a:rPr lang="de-CH" dirty="0" err="1"/>
              <a:t>Bubble:bit</a:t>
            </a:r>
            <a:endParaRPr lang="de-CH" dirty="0"/>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Kurze Theorie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normAutofit/>
          </a:bodyPr>
          <a:lstStyle/>
          <a:p>
            <a:r>
              <a:rPr lang="de-CH" dirty="0"/>
              <a:t>Schrittweiser Zusammenbau</a:t>
            </a:r>
          </a:p>
        </p:txBody>
      </p:sp>
      <p:sp>
        <p:nvSpPr>
          <p:cNvPr id="6" name="Inhaltsplatzhalter 5">
            <a:extLst>
              <a:ext uri="{FF2B5EF4-FFF2-40B4-BE49-F238E27FC236}">
                <a16:creationId xmlns:a16="http://schemas.microsoft.com/office/drawing/2014/main" id="{9087ED3A-4F7D-5075-ED95-36BF90EA9758}"/>
              </a:ext>
            </a:extLst>
          </p:cNvPr>
          <p:cNvSpPr>
            <a:spLocks noGrp="1"/>
          </p:cNvSpPr>
          <p:nvPr>
            <p:ph sz="quarter" idx="4"/>
          </p:nvPr>
        </p:nvSpPr>
        <p:spPr>
          <a:xfrm>
            <a:off x="5997575" y="2300748"/>
            <a:ext cx="5899457" cy="4192127"/>
          </a:xfrm>
        </p:spPr>
        <p:txBody>
          <a:bodyPr>
            <a:noAutofit/>
          </a:bodyPr>
          <a:lstStyle/>
          <a:p>
            <a:pPr marL="0" indent="0" algn="l">
              <a:buNone/>
            </a:pPr>
            <a:r>
              <a:rPr lang="de-CH" sz="2000" dirty="0">
                <a:solidFill>
                  <a:srgbClr val="1D2125"/>
                </a:solidFill>
                <a:latin typeface="Arial" panose="020B0604020202020204" pitchFamily="34" charset="0"/>
                <a:cs typeface="Arial" panose="020B0604020202020204" pitchFamily="34" charset="0"/>
              </a:rPr>
              <a:t>In zweiergruppen bauen die Teilnehmer ihren eigene </a:t>
            </a:r>
            <a:r>
              <a:rPr lang="de-CH" sz="2000" dirty="0" err="1">
                <a:solidFill>
                  <a:srgbClr val="1D2125"/>
                </a:solidFill>
                <a:latin typeface="Arial" panose="020B0604020202020204" pitchFamily="34" charset="0"/>
                <a:cs typeface="Arial" panose="020B0604020202020204" pitchFamily="34" charset="0"/>
              </a:rPr>
              <a:t>Bubble:bit</a:t>
            </a:r>
            <a:r>
              <a:rPr lang="de-CH" sz="2000" dirty="0">
                <a:solidFill>
                  <a:srgbClr val="1D2125"/>
                </a:solidFill>
                <a:latin typeface="Arial" panose="020B0604020202020204" pitchFamily="34" charset="0"/>
                <a:cs typeface="Arial" panose="020B0604020202020204" pitchFamily="34" charset="0"/>
              </a:rPr>
              <a:t> zusammen</a:t>
            </a:r>
            <a:endParaRPr lang="de-CH" sz="2000" b="0" i="0" dirty="0">
              <a:solidFill>
                <a:srgbClr val="1D2125"/>
              </a:solidFill>
              <a:effectLst/>
              <a:latin typeface="Arial" panose="020B0604020202020204" pitchFamily="34" charset="0"/>
              <a:cs typeface="Arial" panose="020B0604020202020204" pitchFamily="34" charset="0"/>
            </a:endParaRPr>
          </a:p>
          <a:p>
            <a:pPr marL="0" indent="0">
              <a:buNone/>
            </a:pPr>
            <a:endParaRPr lang="de-CH" sz="1600" dirty="0">
              <a:latin typeface="Arial" panose="020B0604020202020204" pitchFamily="34" charset="0"/>
              <a:cs typeface="Arial" panose="020B0604020202020204" pitchFamily="34" charset="0"/>
            </a:endParaRPr>
          </a:p>
          <a:p>
            <a:pPr marL="0" indent="0">
              <a:buNone/>
            </a:pPr>
            <a:r>
              <a:rPr lang="de-CH" sz="2000" dirty="0">
                <a:latin typeface="Arial" panose="020B0604020202020204" pitchFamily="34" charset="0"/>
                <a:cs typeface="Arial" panose="020B0604020202020204" pitchFamily="34" charset="0"/>
              </a:rPr>
              <a:t>Die einzelnen Schritte werden auf dem Monitor angezeigt und von den </a:t>
            </a:r>
            <a:r>
              <a:rPr lang="de-CH" sz="2000" dirty="0" err="1">
                <a:latin typeface="Arial" panose="020B0604020202020204" pitchFamily="34" charset="0"/>
                <a:cs typeface="Arial" panose="020B0604020202020204" pitchFamily="34" charset="0"/>
              </a:rPr>
              <a:t>den</a:t>
            </a:r>
            <a:r>
              <a:rPr lang="de-CH" sz="2000" dirty="0">
                <a:latin typeface="Arial" panose="020B0604020202020204" pitchFamily="34" charset="0"/>
                <a:cs typeface="Arial" panose="020B0604020202020204" pitchFamily="34" charset="0"/>
              </a:rPr>
              <a:t> Leitern auch überprüft </a:t>
            </a:r>
          </a:p>
        </p:txBody>
      </p:sp>
      <p:sp>
        <p:nvSpPr>
          <p:cNvPr id="7" name="Inhaltsplatzhalter 6">
            <a:extLst>
              <a:ext uri="{FF2B5EF4-FFF2-40B4-BE49-F238E27FC236}">
                <a16:creationId xmlns:a16="http://schemas.microsoft.com/office/drawing/2014/main" id="{9498B6A1-466C-7278-2499-A77F67F8E13D}"/>
              </a:ext>
            </a:extLst>
          </p:cNvPr>
          <p:cNvSpPr>
            <a:spLocks noGrp="1"/>
          </p:cNvSpPr>
          <p:nvPr>
            <p:ph sz="half" idx="2"/>
          </p:nvPr>
        </p:nvSpPr>
        <p:spPr/>
        <p:txBody>
          <a:bodyPr/>
          <a:lstStyle/>
          <a:p>
            <a:r>
              <a:rPr lang="de-CH" sz="2000" dirty="0">
                <a:latin typeface="Arial" panose="020B0604020202020204" pitchFamily="34" charset="0"/>
                <a:cs typeface="Arial" panose="020B0604020202020204" pitchFamily="34" charset="0"/>
              </a:rPr>
              <a:t>Kurze Erklärung der Maschine</a:t>
            </a:r>
          </a:p>
          <a:p>
            <a:r>
              <a:rPr lang="de-CH" sz="2000" dirty="0">
                <a:latin typeface="Arial" panose="020B0604020202020204" pitchFamily="34" charset="0"/>
                <a:cs typeface="Arial" panose="020B0604020202020204" pitchFamily="34" charset="0"/>
              </a:rPr>
              <a:t>Film: Eine Seifenblasenmaschine mit </a:t>
            </a:r>
            <a:r>
              <a:rPr lang="de-CH" sz="2000" dirty="0" err="1">
                <a:latin typeface="Arial" panose="020B0604020202020204" pitchFamily="34" charset="0"/>
                <a:cs typeface="Arial" panose="020B0604020202020204" pitchFamily="34" charset="0"/>
              </a:rPr>
              <a:t>micro:bit</a:t>
            </a:r>
            <a:r>
              <a:rPr lang="de-CH" sz="2000" dirty="0">
                <a:latin typeface="Arial" panose="020B0604020202020204" pitchFamily="34" charset="0"/>
                <a:cs typeface="Arial" panose="020B0604020202020204" pitchFamily="34" charset="0"/>
              </a:rPr>
              <a:t> machen</a:t>
            </a:r>
          </a:p>
          <a:p>
            <a:endParaRPr lang="de-CH" dirty="0"/>
          </a:p>
        </p:txBody>
      </p:sp>
    </p:spTree>
    <p:extLst>
      <p:ext uri="{BB962C8B-B14F-4D97-AF65-F5344CB8AC3E}">
        <p14:creationId xmlns:p14="http://schemas.microsoft.com/office/powerpoint/2010/main" val="622353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67011-D0E7-BD85-3D6C-172A3AD4DB22}"/>
              </a:ext>
            </a:extLst>
          </p:cNvPr>
          <p:cNvSpPr>
            <a:spLocks noGrp="1"/>
          </p:cNvSpPr>
          <p:nvPr>
            <p:ph type="title"/>
          </p:nvPr>
        </p:nvSpPr>
        <p:spPr>
          <a:xfrm>
            <a:off x="838200" y="365125"/>
            <a:ext cx="4465320" cy="3272155"/>
          </a:xfrm>
        </p:spPr>
        <p:txBody>
          <a:bodyPr vert="horz" lIns="91440" tIns="45720" rIns="91440" bIns="45720" rtlCol="0" anchor="b">
            <a:noAutofit/>
          </a:bodyPr>
          <a:lstStyle/>
          <a:p>
            <a:pPr algn="ctr"/>
            <a:r>
              <a:rPr lang="en-US" sz="5400" kern="1200" dirty="0">
                <a:solidFill>
                  <a:schemeClr val="tx1"/>
                </a:solidFill>
                <a:latin typeface="+mj-lt"/>
                <a:ea typeface="+mj-ea"/>
                <a:cs typeface="+mj-cs"/>
              </a:rPr>
              <a:t>Wie </a:t>
            </a:r>
            <a:r>
              <a:rPr lang="en-US" sz="5400" kern="1200" dirty="0" err="1">
                <a:solidFill>
                  <a:schemeClr val="tx1"/>
                </a:solidFill>
                <a:latin typeface="+mj-lt"/>
                <a:ea typeface="+mj-ea"/>
                <a:cs typeface="+mj-cs"/>
              </a:rPr>
              <a:t>sieht</a:t>
            </a:r>
            <a:r>
              <a:rPr lang="en-US" sz="5400" kern="1200" dirty="0">
                <a:solidFill>
                  <a:schemeClr val="tx1"/>
                </a:solidFill>
                <a:latin typeface="+mj-lt"/>
                <a:ea typeface="+mj-ea"/>
                <a:cs typeface="+mj-cs"/>
              </a:rPr>
              <a:t> der </a:t>
            </a:r>
            <a:r>
              <a:rPr lang="en-US" sz="5400" kern="1200" dirty="0" err="1">
                <a:solidFill>
                  <a:schemeClr val="tx1"/>
                </a:solidFill>
                <a:latin typeface="+mj-lt"/>
                <a:ea typeface="+mj-ea"/>
                <a:cs typeface="+mj-cs"/>
              </a:rPr>
              <a:t>Bubble:bit</a:t>
            </a:r>
            <a:r>
              <a:rPr lang="en-US" sz="5400" kern="1200" dirty="0">
                <a:solidFill>
                  <a:schemeClr val="tx1"/>
                </a:solidFill>
                <a:latin typeface="+mj-lt"/>
                <a:ea typeface="+mj-ea"/>
                <a:cs typeface="+mj-cs"/>
              </a:rPr>
              <a:t> </a:t>
            </a:r>
            <a:r>
              <a:rPr lang="en-US" sz="5400" kern="1200" dirty="0" err="1">
                <a:solidFill>
                  <a:schemeClr val="tx1"/>
                </a:solidFill>
                <a:latin typeface="+mj-lt"/>
                <a:ea typeface="+mj-ea"/>
                <a:cs typeface="+mj-cs"/>
              </a:rPr>
              <a:t>aus</a:t>
            </a:r>
            <a:r>
              <a:rPr lang="en-US" sz="5400" kern="1200" dirty="0">
                <a:solidFill>
                  <a:schemeClr val="tx1"/>
                </a:solidFill>
                <a:latin typeface="+mj-lt"/>
                <a:ea typeface="+mj-ea"/>
                <a:cs typeface="+mj-cs"/>
              </a:rPr>
              <a:t>?</a:t>
            </a:r>
          </a:p>
        </p:txBody>
      </p:sp>
      <p:pic>
        <p:nvPicPr>
          <p:cNvPr id="6" name="Making a soap bubble machine with microbit!">
            <a:hlinkClick r:id="" action="ppaction://media"/>
            <a:extLst>
              <a:ext uri="{FF2B5EF4-FFF2-40B4-BE49-F238E27FC236}">
                <a16:creationId xmlns:a16="http://schemas.microsoft.com/office/drawing/2014/main" id="{0CB63C5B-F3F0-0B45-80ED-F447570D03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71398" y="529541"/>
            <a:ext cx="3175000" cy="5647422"/>
          </a:xfrm>
        </p:spPr>
      </p:pic>
    </p:spTree>
    <p:extLst>
      <p:ext uri="{BB962C8B-B14F-4D97-AF65-F5344CB8AC3E}">
        <p14:creationId xmlns:p14="http://schemas.microsoft.com/office/powerpoint/2010/main" val="64725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 </a:t>
            </a:r>
          </a:p>
        </p:txBody>
      </p:sp>
      <p:pic>
        <p:nvPicPr>
          <p:cNvPr id="8" name="Inhaltsplatzhalter 7" descr="Ein Bild, das Screenshot, Elektronik, Elektronisches Gerät enthält.&#10;&#10;Automatisch generierte Beschreibung">
            <a:extLst>
              <a:ext uri="{FF2B5EF4-FFF2-40B4-BE49-F238E27FC236}">
                <a16:creationId xmlns:a16="http://schemas.microsoft.com/office/drawing/2014/main" id="{054CDFCA-656D-DFDE-1DF0-35209F28593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66684" y="2486254"/>
            <a:ext cx="3775587" cy="3424371"/>
          </a:xfrm>
        </p:spPr>
      </p:pic>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lstStyle/>
          <a:p>
            <a:r>
              <a:rPr lang="de-CH" dirty="0" err="1"/>
              <a:t>Micro:bit</a:t>
            </a:r>
            <a:endParaRPr lang="de-CH" dirty="0"/>
          </a:p>
        </p:txBody>
      </p:sp>
      <p:sp>
        <p:nvSpPr>
          <p:cNvPr id="6" name="Inhaltsplatzhalter 5">
            <a:extLst>
              <a:ext uri="{FF2B5EF4-FFF2-40B4-BE49-F238E27FC236}">
                <a16:creationId xmlns:a16="http://schemas.microsoft.com/office/drawing/2014/main" id="{9087ED3A-4F7D-5075-ED95-36BF90EA9758}"/>
              </a:ext>
            </a:extLst>
          </p:cNvPr>
          <p:cNvSpPr>
            <a:spLocks noGrp="1"/>
          </p:cNvSpPr>
          <p:nvPr>
            <p:ph sz="quarter" idx="4"/>
          </p:nvPr>
        </p:nvSpPr>
        <p:spPr>
          <a:xfrm>
            <a:off x="5997575" y="2300748"/>
            <a:ext cx="5899457" cy="4192127"/>
          </a:xfrm>
        </p:spPr>
        <p:txBody>
          <a:bodyPr>
            <a:noAutofit/>
          </a:bodyPr>
          <a:lstStyle/>
          <a:p>
            <a:r>
              <a:rPr lang="de-CH" sz="2000" b="0" i="0" dirty="0">
                <a:solidFill>
                  <a:srgbClr val="1D2125"/>
                </a:solidFill>
                <a:effectLst/>
                <a:highlight>
                  <a:srgbClr val="FFFFFF"/>
                </a:highlight>
                <a:latin typeface="-apple-system"/>
              </a:rPr>
              <a:t>ist ein kleiner Computer mit Prozessor, Sensoren, Display und Funk. </a:t>
            </a:r>
          </a:p>
          <a:p>
            <a:r>
              <a:rPr lang="de-CH" sz="2000" b="0" i="0" dirty="0">
                <a:solidFill>
                  <a:srgbClr val="1D2125"/>
                </a:solidFill>
                <a:effectLst/>
                <a:highlight>
                  <a:srgbClr val="FFFFFF"/>
                </a:highlight>
                <a:latin typeface="-apple-system"/>
              </a:rPr>
              <a:t>Es verfügt über Anschlüsse, an denen Du alles anschliessen kannst, von LEDs bis hin zu Motoren, Lautsprechern und vielem mehr. </a:t>
            </a:r>
          </a:p>
          <a:p>
            <a:r>
              <a:rPr lang="de-CH" sz="2000" b="0" i="0" dirty="0">
                <a:solidFill>
                  <a:srgbClr val="1D2125"/>
                </a:solidFill>
                <a:effectLst/>
                <a:highlight>
                  <a:srgbClr val="FFFFFF"/>
                </a:highlight>
                <a:latin typeface="-apple-system"/>
              </a:rPr>
              <a:t>Diese heissen P0, P1 und P2.</a:t>
            </a:r>
            <a:endParaRPr lang="de-CH"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162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lstStyle/>
          <a:p>
            <a:r>
              <a:rPr lang="de-CH" dirty="0"/>
              <a:t>Grüne Karte</a:t>
            </a:r>
          </a:p>
        </p:txBody>
      </p:sp>
      <p:sp>
        <p:nvSpPr>
          <p:cNvPr id="6" name="Inhaltsplatzhalter 5">
            <a:extLst>
              <a:ext uri="{FF2B5EF4-FFF2-40B4-BE49-F238E27FC236}">
                <a16:creationId xmlns:a16="http://schemas.microsoft.com/office/drawing/2014/main" id="{9087ED3A-4F7D-5075-ED95-36BF90EA9758}"/>
              </a:ext>
            </a:extLst>
          </p:cNvPr>
          <p:cNvSpPr>
            <a:spLocks noGrp="1"/>
          </p:cNvSpPr>
          <p:nvPr>
            <p:ph sz="quarter" idx="4"/>
          </p:nvPr>
        </p:nvSpPr>
        <p:spPr>
          <a:xfrm>
            <a:off x="5997575" y="2300748"/>
            <a:ext cx="5899457" cy="4192127"/>
          </a:xfrm>
        </p:spPr>
        <p:txBody>
          <a:bodyPr>
            <a:noAutofit/>
          </a:bodyPr>
          <a:lstStyle/>
          <a:p>
            <a:pPr algn="l"/>
            <a:r>
              <a:rPr lang="de-CH" sz="2000" b="0" i="0" dirty="0">
                <a:solidFill>
                  <a:srgbClr val="1D2125"/>
                </a:solidFill>
                <a:effectLst/>
                <a:highlight>
                  <a:srgbClr val="FFFFFF"/>
                </a:highlight>
                <a:latin typeface="-apple-system"/>
              </a:rPr>
              <a:t>der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kann alleine keinen Motor antreiben. und die grüne Platine hilft dem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sich mit wiederaufladbaren Batterien, Servomotoren, LEDs, Gleichstrommotoren und mehr zu verbinden.</a:t>
            </a:r>
          </a:p>
          <a:p>
            <a:pPr algn="l"/>
            <a:r>
              <a:rPr lang="de-CH" sz="2000" b="0" i="0" dirty="0">
                <a:solidFill>
                  <a:srgbClr val="1D2125"/>
                </a:solidFill>
                <a:effectLst/>
                <a:highlight>
                  <a:srgbClr val="FFFFFF"/>
                </a:highlight>
                <a:latin typeface="-apple-system"/>
              </a:rPr>
              <a:t>Die Leistung des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wird verstärkt, bevor sie an die Motoren weitergeleitet wird. Ein Stromregler sorgt dafür, dass der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die richtige Spannung aus dem Akku erhält.</a:t>
            </a:r>
          </a:p>
          <a:p>
            <a:pPr algn="l"/>
            <a:r>
              <a:rPr lang="de-CH" sz="2000" b="0" i="0" dirty="0">
                <a:solidFill>
                  <a:srgbClr val="1D2125"/>
                </a:solidFill>
                <a:effectLst/>
                <a:highlight>
                  <a:srgbClr val="FFFFFF"/>
                </a:highlight>
                <a:latin typeface="-apple-system"/>
              </a:rPr>
              <a:t>Um den Akku zu schonen, wechselt das Licht auf rot, wenn der Akku aufgeladen werden muss.</a:t>
            </a:r>
          </a:p>
          <a:p>
            <a:pPr algn="l"/>
            <a:r>
              <a:rPr lang="de-CH" sz="2000" b="0" i="0" dirty="0">
                <a:solidFill>
                  <a:srgbClr val="1D2125"/>
                </a:solidFill>
                <a:effectLst/>
                <a:highlight>
                  <a:srgbClr val="FFFFFF"/>
                </a:highlight>
                <a:latin typeface="-apple-system"/>
              </a:rPr>
              <a:t>Wenn es rot blinkt, klemm die Batterie sofort ab. Der Akku muss geladen werden.</a:t>
            </a:r>
            <a:br>
              <a:rPr lang="de-CH" sz="2000" dirty="0"/>
            </a:br>
            <a:endParaRPr lang="de-CH" sz="3200" dirty="0">
              <a:latin typeface="Arial" panose="020B0604020202020204" pitchFamily="34" charset="0"/>
              <a:cs typeface="Arial" panose="020B0604020202020204" pitchFamily="34" charset="0"/>
            </a:endParaRPr>
          </a:p>
        </p:txBody>
      </p:sp>
      <p:pic>
        <p:nvPicPr>
          <p:cNvPr id="7" name="Grafik 6" descr="Ein Bild, das Schaltung, Text, Elektronisches Bauteil, Elektronik enthält.&#10;&#10;Automatisch generierte Beschreibung">
            <a:extLst>
              <a:ext uri="{FF2B5EF4-FFF2-40B4-BE49-F238E27FC236}">
                <a16:creationId xmlns:a16="http://schemas.microsoft.com/office/drawing/2014/main" id="{D2A45613-D50D-477D-E029-EF34E63F9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73" y="1818640"/>
            <a:ext cx="5715418" cy="4043680"/>
          </a:xfrm>
          <a:prstGeom prst="rect">
            <a:avLst/>
          </a:prstGeom>
        </p:spPr>
      </p:pic>
    </p:spTree>
    <p:extLst>
      <p:ext uri="{BB962C8B-B14F-4D97-AF65-F5344CB8AC3E}">
        <p14:creationId xmlns:p14="http://schemas.microsoft.com/office/powerpoint/2010/main" val="3097190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lstStyle/>
          <a:p>
            <a:r>
              <a:rPr lang="de-CH" dirty="0"/>
              <a:t>Aufladen der grünen Karte</a:t>
            </a:r>
          </a:p>
        </p:txBody>
      </p:sp>
      <p:pic>
        <p:nvPicPr>
          <p:cNvPr id="9" name="Inhaltsplatzhalter 8" descr="Ein Bild, das Text, Büroausstattung, Allgemeine Versorgung, Batterie enthält.&#10;&#10;Automatisch generierte Beschreibung">
            <a:extLst>
              <a:ext uri="{FF2B5EF4-FFF2-40B4-BE49-F238E27FC236}">
                <a16:creationId xmlns:a16="http://schemas.microsoft.com/office/drawing/2014/main" id="{AC493719-B96A-762F-0C07-2072AA2608E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793" y="1412240"/>
            <a:ext cx="2747123" cy="3585369"/>
          </a:xfrm>
        </p:spPr>
      </p:pic>
      <p:sp>
        <p:nvSpPr>
          <p:cNvPr id="6" name="Textfeld 5">
            <a:extLst>
              <a:ext uri="{FF2B5EF4-FFF2-40B4-BE49-F238E27FC236}">
                <a16:creationId xmlns:a16="http://schemas.microsoft.com/office/drawing/2014/main" id="{932DF859-6A79-BCB2-D969-D5E58147DF01}"/>
              </a:ext>
            </a:extLst>
          </p:cNvPr>
          <p:cNvSpPr txBox="1"/>
          <p:nvPr/>
        </p:nvSpPr>
        <p:spPr>
          <a:xfrm>
            <a:off x="6601967" y="2548120"/>
            <a:ext cx="4644209" cy="3785652"/>
          </a:xfrm>
          <a:prstGeom prst="rect">
            <a:avLst/>
          </a:prstGeom>
          <a:noFill/>
        </p:spPr>
        <p:txBody>
          <a:bodyPr wrap="square">
            <a:spAutoFit/>
          </a:bodyPr>
          <a:lstStyle/>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Im Lieferumfang ist ein orangefarbenes Ladegerät mit grüner Karte enthalten</a:t>
            </a:r>
          </a:p>
          <a:p>
            <a:pPr marL="342900" indent="-342900" algn="l">
              <a:buFont typeface="Arial" panose="020B0604020202020204" pitchFamily="34" charset="0"/>
              <a:buChar char="•"/>
            </a:pPr>
            <a:endParaRPr lang="de-CH" sz="2000" dirty="0">
              <a:solidFill>
                <a:srgbClr val="1D2125"/>
              </a:solidFill>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Stecke zunächst Akku und Ladegerät zusammen</a:t>
            </a:r>
          </a:p>
          <a:p>
            <a:pPr algn="l"/>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Anschliessend stecke das Ladegerät in eine USB-Buchse.</a:t>
            </a:r>
          </a:p>
          <a:p>
            <a:pPr algn="l"/>
            <a:endParaRPr lang="de-CH" sz="2000" dirty="0">
              <a:solidFill>
                <a:srgbClr val="1D2125"/>
              </a:solidFill>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Das orangefarbene Licht leuchtet, bis das Ladegerät nach 1-2 Stunden fertig geladen ist</a:t>
            </a:r>
          </a:p>
        </p:txBody>
      </p:sp>
      <p:pic>
        <p:nvPicPr>
          <p:cNvPr id="12" name="Inhaltsplatzhalter 11" descr="Ein Bild, das Text, Kabel, Batterie, Elektronik enthält.&#10;&#10;Automatisch generierte Beschreibung">
            <a:extLst>
              <a:ext uri="{FF2B5EF4-FFF2-40B4-BE49-F238E27FC236}">
                <a16:creationId xmlns:a16="http://schemas.microsoft.com/office/drawing/2014/main" id="{9B9907C6-9861-7329-3829-3C604B8CD36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011680" y="3745695"/>
            <a:ext cx="4400688" cy="2911094"/>
          </a:xfrm>
        </p:spPr>
      </p:pic>
    </p:spTree>
    <p:extLst>
      <p:ext uri="{BB962C8B-B14F-4D97-AF65-F5344CB8AC3E}">
        <p14:creationId xmlns:p14="http://schemas.microsoft.com/office/powerpoint/2010/main" val="3320610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 </a:t>
            </a:r>
          </a:p>
        </p:txBody>
      </p:sp>
      <p:pic>
        <p:nvPicPr>
          <p:cNvPr id="11" name="Inhaltsplatzhalter 10" descr="Ein Bild, das Küchenutensil, Werkzeug enthält.&#10;&#10;Automatisch generierte Beschreibung">
            <a:extLst>
              <a:ext uri="{FF2B5EF4-FFF2-40B4-BE49-F238E27FC236}">
                <a16:creationId xmlns:a16="http://schemas.microsoft.com/office/drawing/2014/main" id="{E31877D8-3AB2-31B2-6245-6E92C104177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4180" y="1485416"/>
            <a:ext cx="11277740" cy="5046353"/>
          </a:xfrm>
        </p:spPr>
      </p:pic>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538923"/>
            <a:ext cx="5183188" cy="452437"/>
          </a:xfrm>
        </p:spPr>
        <p:txBody>
          <a:bodyPr/>
          <a:lstStyle/>
          <a:p>
            <a:r>
              <a:rPr lang="de-CH" dirty="0"/>
              <a:t>Empfohlenes Zubehör</a:t>
            </a:r>
          </a:p>
        </p:txBody>
      </p:sp>
    </p:spTree>
    <p:extLst>
      <p:ext uri="{BB962C8B-B14F-4D97-AF65-F5344CB8AC3E}">
        <p14:creationId xmlns:p14="http://schemas.microsoft.com/office/powerpoint/2010/main" val="2612214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035800" y="817563"/>
            <a:ext cx="2372360" cy="452437"/>
          </a:xfrm>
        </p:spPr>
        <p:txBody>
          <a:bodyPr/>
          <a:lstStyle/>
          <a:p>
            <a:r>
              <a:rPr lang="de-CH" dirty="0"/>
              <a:t>Teile</a:t>
            </a:r>
          </a:p>
        </p:txBody>
      </p:sp>
      <p:pic>
        <p:nvPicPr>
          <p:cNvPr id="9" name="Inhaltsplatzhalter 8" descr="Ein Bild, das Elektronik, Elektrisches Bauelement, Elektronisches Bauteil, passives Bauelement enthält.&#10;&#10;Automatisch generierte Beschreibung">
            <a:extLst>
              <a:ext uri="{FF2B5EF4-FFF2-40B4-BE49-F238E27FC236}">
                <a16:creationId xmlns:a16="http://schemas.microsoft.com/office/drawing/2014/main" id="{48910F77-F7FF-12B3-F02F-2F1D27939C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16488" y="1614236"/>
            <a:ext cx="8899672" cy="4990834"/>
          </a:xfrm>
        </p:spPr>
      </p:pic>
    </p:spTree>
    <p:extLst>
      <p:ext uri="{BB962C8B-B14F-4D97-AF65-F5344CB8AC3E}">
        <p14:creationId xmlns:p14="http://schemas.microsoft.com/office/powerpoint/2010/main" val="349425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 </a:t>
            </a:r>
          </a:p>
        </p:txBody>
      </p:sp>
      <p:pic>
        <p:nvPicPr>
          <p:cNvPr id="10" name="Inhaltsplatzhalter 9" descr="Ein Bild, das Text, Modeaccessoire, Screenshot, Ring enthält.&#10;&#10;Automatisch generierte Beschreibung">
            <a:extLst>
              <a:ext uri="{FF2B5EF4-FFF2-40B4-BE49-F238E27FC236}">
                <a16:creationId xmlns:a16="http://schemas.microsoft.com/office/drawing/2014/main" id="{1EDAA203-D316-BF36-723D-F30849E3CCA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90743" y="1363123"/>
            <a:ext cx="8135577" cy="5460866"/>
          </a:xfrm>
        </p:spPr>
      </p:pic>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462520" y="1325563"/>
            <a:ext cx="1346200" cy="452437"/>
          </a:xfrm>
        </p:spPr>
        <p:txBody>
          <a:bodyPr/>
          <a:lstStyle/>
          <a:p>
            <a:r>
              <a:rPr lang="de-CH" dirty="0"/>
              <a:t>Teile 2</a:t>
            </a:r>
          </a:p>
        </p:txBody>
      </p:sp>
    </p:spTree>
    <p:extLst>
      <p:ext uri="{BB962C8B-B14F-4D97-AF65-F5344CB8AC3E}">
        <p14:creationId xmlns:p14="http://schemas.microsoft.com/office/powerpoint/2010/main" val="13179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30A46-095B-C4AB-D23F-37481B4CAD84}"/>
              </a:ext>
            </a:extLst>
          </p:cNvPr>
          <p:cNvSpPr>
            <a:spLocks noGrp="1"/>
          </p:cNvSpPr>
          <p:nvPr>
            <p:ph type="title"/>
          </p:nvPr>
        </p:nvSpPr>
        <p:spPr>
          <a:xfrm>
            <a:off x="831850" y="785814"/>
            <a:ext cx="10515600" cy="976312"/>
          </a:xfrm>
        </p:spPr>
        <p:txBody>
          <a:bodyPr/>
          <a:lstStyle/>
          <a:p>
            <a:r>
              <a:rPr lang="de-DE" dirty="0"/>
              <a:t>Hauptpunkte vom Vortrag</a:t>
            </a:r>
            <a:endParaRPr lang="de-CH" dirty="0"/>
          </a:p>
        </p:txBody>
      </p:sp>
      <p:graphicFrame>
        <p:nvGraphicFramePr>
          <p:cNvPr id="5" name="Textplatzhalter 2">
            <a:extLst>
              <a:ext uri="{FF2B5EF4-FFF2-40B4-BE49-F238E27FC236}">
                <a16:creationId xmlns:a16="http://schemas.microsoft.com/office/drawing/2014/main" id="{C29ECAA6-2D2C-C812-7B03-5F905A13B3D6}"/>
              </a:ext>
            </a:extLst>
          </p:cNvPr>
          <p:cNvGraphicFramePr/>
          <p:nvPr>
            <p:extLst>
              <p:ext uri="{D42A27DB-BD31-4B8C-83A1-F6EECF244321}">
                <p14:modId xmlns:p14="http://schemas.microsoft.com/office/powerpoint/2010/main" val="289693431"/>
              </p:ext>
            </p:extLst>
          </p:nvPr>
        </p:nvGraphicFramePr>
        <p:xfrm>
          <a:off x="831850" y="1819275"/>
          <a:ext cx="10515600" cy="4467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734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8001000" y="1681163"/>
            <a:ext cx="3093720" cy="452437"/>
          </a:xfrm>
        </p:spPr>
        <p:txBody>
          <a:bodyPr/>
          <a:lstStyle/>
          <a:p>
            <a:r>
              <a:rPr lang="de-CH" b="1" i="0" dirty="0">
                <a:solidFill>
                  <a:srgbClr val="1D2125"/>
                </a:solidFill>
                <a:effectLst/>
                <a:highlight>
                  <a:srgbClr val="FFFFFF"/>
                </a:highlight>
                <a:latin typeface="-apple-system"/>
              </a:rPr>
              <a:t>Senkkopfschrauben</a:t>
            </a:r>
            <a:endParaRPr lang="de-CH" dirty="0"/>
          </a:p>
        </p:txBody>
      </p:sp>
      <p:pic>
        <p:nvPicPr>
          <p:cNvPr id="9" name="Inhaltsplatzhalter 8" descr="Ein Bild, das Text, Screenshot, Diagramm, Schaltung enthält.&#10;&#10;Automatisch generierte Beschreibung">
            <a:extLst>
              <a:ext uri="{FF2B5EF4-FFF2-40B4-BE49-F238E27FC236}">
                <a16:creationId xmlns:a16="http://schemas.microsoft.com/office/drawing/2014/main" id="{F8B220FF-FE77-30D6-A177-B44E5AE3E1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46416" y="1547018"/>
            <a:ext cx="3606178" cy="4691222"/>
          </a:xfrm>
        </p:spPr>
      </p:pic>
      <p:sp>
        <p:nvSpPr>
          <p:cNvPr id="6" name="Textfeld 5">
            <a:extLst>
              <a:ext uri="{FF2B5EF4-FFF2-40B4-BE49-F238E27FC236}">
                <a16:creationId xmlns:a16="http://schemas.microsoft.com/office/drawing/2014/main" id="{B431DAF0-EBB5-FF02-1459-62822800C8E0}"/>
              </a:ext>
            </a:extLst>
          </p:cNvPr>
          <p:cNvSpPr txBox="1"/>
          <p:nvPr/>
        </p:nvSpPr>
        <p:spPr>
          <a:xfrm>
            <a:off x="7947477" y="2277194"/>
            <a:ext cx="3797484" cy="2862322"/>
          </a:xfrm>
          <a:prstGeom prst="rect">
            <a:avLst/>
          </a:prstGeom>
          <a:noFill/>
        </p:spPr>
        <p:txBody>
          <a:bodyPr wrap="square">
            <a:spAutoFit/>
          </a:bodyPr>
          <a:lstStyle/>
          <a:p>
            <a:pPr marL="0" indent="0" algn="l">
              <a:buNone/>
            </a:pPr>
            <a:r>
              <a:rPr lang="de-CH" sz="2000" b="0" i="0" dirty="0">
                <a:solidFill>
                  <a:srgbClr val="1D2125"/>
                </a:solidFill>
                <a:effectLst/>
                <a:highlight>
                  <a:srgbClr val="FFFFFF"/>
                </a:highlight>
                <a:latin typeface="-apple-system"/>
              </a:rPr>
              <a:t>Werkzeuge:</a:t>
            </a:r>
          </a:p>
          <a:p>
            <a:pPr marL="285750" indent="-285750" algn="l">
              <a:buFont typeface="Arial" panose="020B0604020202020204" pitchFamily="34" charset="0"/>
              <a:buChar char="•"/>
            </a:pPr>
            <a:r>
              <a:rPr lang="de-CH" sz="2000" b="0" i="0" dirty="0">
                <a:solidFill>
                  <a:srgbClr val="1D2125"/>
                </a:solidFill>
                <a:effectLst/>
                <a:highlight>
                  <a:srgbClr val="FFFFFF"/>
                </a:highlight>
                <a:latin typeface="-apple-system"/>
              </a:rPr>
              <a:t>Kreuzschlitzschraubendreher</a:t>
            </a:r>
          </a:p>
          <a:p>
            <a:pPr marL="285750" indent="-285750" algn="l">
              <a:buFont typeface="Arial" panose="020B0604020202020204" pitchFamily="34" charset="0"/>
              <a:buChar char="•"/>
            </a:pPr>
            <a:r>
              <a:rPr lang="de-CH" sz="2000" b="0" i="0" dirty="0">
                <a:solidFill>
                  <a:srgbClr val="1D2125"/>
                </a:solidFill>
                <a:effectLst/>
                <a:highlight>
                  <a:srgbClr val="FFFFFF"/>
                </a:highlight>
                <a:latin typeface="-apple-system"/>
              </a:rPr>
              <a:t>Stützwerkzeug</a:t>
            </a:r>
          </a:p>
          <a:p>
            <a:pPr marL="285750" indent="-285750" algn="l">
              <a:buFont typeface="Arial" panose="020B0604020202020204" pitchFamily="34" charset="0"/>
              <a:buChar char="•"/>
            </a:pPr>
            <a:r>
              <a:rPr lang="de-CH" sz="2000" b="0" i="0" dirty="0">
                <a:solidFill>
                  <a:srgbClr val="1D2125"/>
                </a:solidFill>
                <a:effectLst/>
                <a:highlight>
                  <a:srgbClr val="FFFFFF"/>
                </a:highlight>
                <a:latin typeface="-apple-system"/>
              </a:rPr>
              <a:t>Mutterwerkzeug</a:t>
            </a:r>
          </a:p>
          <a:p>
            <a:pPr marL="0" indent="0" algn="l">
              <a:buNone/>
            </a:pPr>
            <a:endParaRPr lang="de-CH" sz="2000" b="0" i="0" dirty="0">
              <a:solidFill>
                <a:srgbClr val="1D2125"/>
              </a:solidFill>
              <a:effectLst/>
              <a:highlight>
                <a:srgbClr val="FFFFFF"/>
              </a:highlight>
              <a:latin typeface="-apple-system"/>
            </a:endParaRPr>
          </a:p>
          <a:p>
            <a:pPr marL="0" indent="0" algn="l">
              <a:buNone/>
            </a:pPr>
            <a:r>
              <a:rPr lang="de-CH" sz="2000" b="0" i="0" dirty="0">
                <a:solidFill>
                  <a:srgbClr val="1D2125"/>
                </a:solidFill>
                <a:effectLst/>
                <a:highlight>
                  <a:srgbClr val="FFFFFF"/>
                </a:highlight>
                <a:latin typeface="-apple-system"/>
              </a:rPr>
              <a:t>Setze die Schrauben von oben ein</a:t>
            </a:r>
          </a:p>
          <a:p>
            <a:pPr marL="0" indent="0" algn="l">
              <a:buNone/>
            </a:pPr>
            <a:endParaRPr lang="de-CH" sz="2000" b="0" i="0" dirty="0">
              <a:solidFill>
                <a:srgbClr val="1D2125"/>
              </a:solidFill>
              <a:effectLst/>
              <a:highlight>
                <a:srgbClr val="FFFFFF"/>
              </a:highlight>
              <a:latin typeface="-apple-system"/>
            </a:endParaRPr>
          </a:p>
          <a:p>
            <a:pPr marL="0" indent="0" algn="l">
              <a:buNone/>
            </a:pPr>
            <a:r>
              <a:rPr lang="de-CH" sz="2000" b="0" i="0" dirty="0">
                <a:solidFill>
                  <a:srgbClr val="1D2125"/>
                </a:solidFill>
                <a:effectLst/>
                <a:highlight>
                  <a:srgbClr val="FFFFFF"/>
                </a:highlight>
                <a:latin typeface="-apple-system"/>
              </a:rPr>
              <a:t>Schraube die Mutter auf der Unterseite der Karte</a:t>
            </a:r>
          </a:p>
        </p:txBody>
      </p:sp>
      <p:pic>
        <p:nvPicPr>
          <p:cNvPr id="7" name="Inhaltsplatzhalter 6" descr="Ein Bild, das Elektronik, Schaltung, Elektronisches Bauteil, Elektrisches Bauelement enthält.&#10;&#10;Automatisch generierte Beschreibung">
            <a:extLst>
              <a:ext uri="{FF2B5EF4-FFF2-40B4-BE49-F238E27FC236}">
                <a16:creationId xmlns:a16="http://schemas.microsoft.com/office/drawing/2014/main" id="{1C55A1E3-8DDD-A02F-25FE-3F1C7A7D745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536822" y="2569864"/>
            <a:ext cx="4052697" cy="3923011"/>
          </a:xfrm>
        </p:spPr>
      </p:pic>
    </p:spTree>
    <p:extLst>
      <p:ext uri="{BB962C8B-B14F-4D97-AF65-F5344CB8AC3E}">
        <p14:creationId xmlns:p14="http://schemas.microsoft.com/office/powerpoint/2010/main" val="2593757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8803954" y="1681163"/>
            <a:ext cx="2545080" cy="452437"/>
          </a:xfrm>
        </p:spPr>
        <p:txBody>
          <a:bodyPr/>
          <a:lstStyle/>
          <a:p>
            <a:r>
              <a:rPr lang="de-CH" b="1" i="0" dirty="0">
                <a:solidFill>
                  <a:srgbClr val="1D2125"/>
                </a:solidFill>
                <a:effectLst/>
                <a:highlight>
                  <a:srgbClr val="FFFFFF"/>
                </a:highlight>
                <a:latin typeface="-apple-system"/>
              </a:rPr>
              <a:t>Abstandhalter</a:t>
            </a:r>
            <a:endParaRPr lang="de-CH" dirty="0"/>
          </a:p>
        </p:txBody>
      </p:sp>
      <p:pic>
        <p:nvPicPr>
          <p:cNvPr id="12" name="Inhaltsplatzhalter 11" descr="Ein Bild, das Text, Screenshot, Schrift, Design enthält.&#10;&#10;Automatisch generierte Beschreibung">
            <a:extLst>
              <a:ext uri="{FF2B5EF4-FFF2-40B4-BE49-F238E27FC236}">
                <a16:creationId xmlns:a16="http://schemas.microsoft.com/office/drawing/2014/main" id="{7F46FD10-321C-3B45-7E40-1777708B90F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0175" y="1344113"/>
            <a:ext cx="4226237" cy="4500506"/>
          </a:xfrm>
        </p:spPr>
      </p:pic>
      <p:sp>
        <p:nvSpPr>
          <p:cNvPr id="6" name="Textfeld 5">
            <a:extLst>
              <a:ext uri="{FF2B5EF4-FFF2-40B4-BE49-F238E27FC236}">
                <a16:creationId xmlns:a16="http://schemas.microsoft.com/office/drawing/2014/main" id="{C8E09068-9565-B168-E4C9-9449705C2DC8}"/>
              </a:ext>
            </a:extLst>
          </p:cNvPr>
          <p:cNvSpPr txBox="1"/>
          <p:nvPr/>
        </p:nvSpPr>
        <p:spPr>
          <a:xfrm>
            <a:off x="8744513" y="2269668"/>
            <a:ext cx="3080101" cy="2246769"/>
          </a:xfrm>
          <a:prstGeom prst="rect">
            <a:avLst/>
          </a:prstGeom>
          <a:noFill/>
        </p:spPr>
        <p:txBody>
          <a:bodyPr wrap="square">
            <a:spAutoFit/>
          </a:bodyPr>
          <a:lstStyle/>
          <a:p>
            <a:r>
              <a:rPr lang="de-CH" sz="2000" dirty="0">
                <a:effectLst/>
              </a:rPr>
              <a:t>Setze fünf Schrauben ein, die nach oben zeigen</a:t>
            </a:r>
          </a:p>
          <a:p>
            <a:endParaRPr lang="de-CH" sz="2000" dirty="0">
              <a:effectLst/>
            </a:endParaRPr>
          </a:p>
          <a:p>
            <a:r>
              <a:rPr lang="de-CH" sz="2000" dirty="0">
                <a:effectLst/>
              </a:rPr>
              <a:t>Schraube auf jede Schraube einen Aluminiumring</a:t>
            </a:r>
          </a:p>
          <a:p>
            <a:br>
              <a:rPr lang="de-CH" sz="2000" b="1" dirty="0">
                <a:effectLst/>
                <a:highlight>
                  <a:srgbClr val="D3E9EB"/>
                </a:highlight>
              </a:rPr>
            </a:br>
            <a:endParaRPr lang="de-CH" sz="2000" dirty="0"/>
          </a:p>
        </p:txBody>
      </p:sp>
      <p:pic>
        <p:nvPicPr>
          <p:cNvPr id="10" name="Inhaltsplatzhalter 9" descr="Ein Bild, das Elektronik, Schaltung, Elektronisches Bauteil, Elektrisches Bauelement enthält.&#10;&#10;Automatisch generierte Beschreibung">
            <a:extLst>
              <a:ext uri="{FF2B5EF4-FFF2-40B4-BE49-F238E27FC236}">
                <a16:creationId xmlns:a16="http://schemas.microsoft.com/office/drawing/2014/main" id="{53D81568-EE0C-7C8B-AACA-4F6C535C3C3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664551" y="3006726"/>
            <a:ext cx="6056456" cy="3505733"/>
          </a:xfrm>
        </p:spPr>
      </p:pic>
    </p:spTree>
    <p:extLst>
      <p:ext uri="{BB962C8B-B14F-4D97-AF65-F5344CB8AC3E}">
        <p14:creationId xmlns:p14="http://schemas.microsoft.com/office/powerpoint/2010/main" val="1596478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descr="Ein Bild, das Screenshot, Text, Elektronisches Gerät, Elektronik enthält.&#10;&#10;Automatisch generierte Beschreibung">
            <a:extLst>
              <a:ext uri="{FF2B5EF4-FFF2-40B4-BE49-F238E27FC236}">
                <a16:creationId xmlns:a16="http://schemas.microsoft.com/office/drawing/2014/main" id="{33F8BC0C-15DF-5E2E-A13B-F527389924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6809" y="1409212"/>
            <a:ext cx="4658412" cy="4944454"/>
          </a:xfrm>
        </p:spPr>
      </p:pic>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661637" y="1681163"/>
            <a:ext cx="1746315" cy="452437"/>
          </a:xfrm>
        </p:spPr>
        <p:txBody>
          <a:bodyPr/>
          <a:lstStyle/>
          <a:p>
            <a:r>
              <a:rPr lang="de-CH" b="1" i="0" dirty="0" err="1">
                <a:solidFill>
                  <a:srgbClr val="1D2125"/>
                </a:solidFill>
                <a:effectLst/>
                <a:highlight>
                  <a:srgbClr val="FFFFFF"/>
                </a:highlight>
                <a:latin typeface="-apple-system"/>
              </a:rPr>
              <a:t>Micro:bit</a:t>
            </a:r>
            <a:endParaRPr lang="de-CH" dirty="0"/>
          </a:p>
        </p:txBody>
      </p:sp>
      <p:pic>
        <p:nvPicPr>
          <p:cNvPr id="13" name="Inhaltsplatzhalter 12" descr="Ein Bild, das Elektronik, Synthesizer enthält.&#10;&#10;Automatisch generierte Beschreibung">
            <a:extLst>
              <a:ext uri="{FF2B5EF4-FFF2-40B4-BE49-F238E27FC236}">
                <a16:creationId xmlns:a16="http://schemas.microsoft.com/office/drawing/2014/main" id="{B5F4B036-1B39-209B-5365-55CB8B99C3E0}"/>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192795" y="2148870"/>
            <a:ext cx="4650309" cy="3891517"/>
          </a:xfrm>
        </p:spPr>
      </p:pic>
      <p:sp>
        <p:nvSpPr>
          <p:cNvPr id="6" name="Textfeld 5">
            <a:extLst>
              <a:ext uri="{FF2B5EF4-FFF2-40B4-BE49-F238E27FC236}">
                <a16:creationId xmlns:a16="http://schemas.microsoft.com/office/drawing/2014/main" id="{4219A4AF-C9D9-926D-578E-470B4FFE6BD6}"/>
              </a:ext>
            </a:extLst>
          </p:cNvPr>
          <p:cNvSpPr txBox="1"/>
          <p:nvPr/>
        </p:nvSpPr>
        <p:spPr>
          <a:xfrm>
            <a:off x="7616858" y="2276475"/>
            <a:ext cx="4338332" cy="3785652"/>
          </a:xfrm>
          <a:prstGeom prst="rect">
            <a:avLst/>
          </a:prstGeom>
          <a:noFill/>
        </p:spPr>
        <p:txBody>
          <a:bodyPr wrap="square">
            <a:spAutoFit/>
          </a:bodyPr>
          <a:lstStyle/>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Setze den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darüber und schraube die fünf Muttern oben fest</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Ziehe die Schrauben an der Unterseite fest, damit ein fester und guter Kontakt besteht</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Die Aluminiumringe leiten Strom und stellen elektrische Verbindungen zwischen dem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und der Controllerplatine her.</a:t>
            </a:r>
          </a:p>
        </p:txBody>
      </p:sp>
    </p:spTree>
    <p:extLst>
      <p:ext uri="{BB962C8B-B14F-4D97-AF65-F5344CB8AC3E}">
        <p14:creationId xmlns:p14="http://schemas.microsoft.com/office/powerpoint/2010/main" val="1167221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878453" y="1341798"/>
            <a:ext cx="3669384" cy="452437"/>
          </a:xfrm>
        </p:spPr>
        <p:txBody>
          <a:bodyPr/>
          <a:lstStyle/>
          <a:p>
            <a:r>
              <a:rPr lang="de-CH" b="1" i="0" dirty="0">
                <a:solidFill>
                  <a:srgbClr val="1D2125"/>
                </a:solidFill>
                <a:effectLst/>
                <a:highlight>
                  <a:srgbClr val="FFFFFF"/>
                </a:highlight>
                <a:latin typeface="-apple-system"/>
              </a:rPr>
              <a:t>Platte und Arm vorbereiten</a:t>
            </a:r>
            <a:endParaRPr lang="de-CH" dirty="0"/>
          </a:p>
        </p:txBody>
      </p:sp>
      <p:pic>
        <p:nvPicPr>
          <p:cNvPr id="11" name="Inhaltsplatzhalter 10" descr="Ein Bild, das Text, Screenshot, Uhr, Design enthält.&#10;&#10;Automatisch generierte Beschreibung">
            <a:extLst>
              <a:ext uri="{FF2B5EF4-FFF2-40B4-BE49-F238E27FC236}">
                <a16:creationId xmlns:a16="http://schemas.microsoft.com/office/drawing/2014/main" id="{01AB209A-C9D1-0BB6-8B7B-015DF9ED8FA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9384" y="1437357"/>
            <a:ext cx="4087669" cy="5142552"/>
          </a:xfrm>
        </p:spPr>
      </p:pic>
      <p:pic>
        <p:nvPicPr>
          <p:cNvPr id="16" name="Grafik 15" descr="Ein Bild, das Werkzeug, Text enthält.&#10;&#10;Automatisch generierte Beschreibung">
            <a:extLst>
              <a:ext uri="{FF2B5EF4-FFF2-40B4-BE49-F238E27FC236}">
                <a16:creationId xmlns:a16="http://schemas.microsoft.com/office/drawing/2014/main" id="{6CED8CD2-A9EE-0B30-227C-BE81E750C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532" y="3880644"/>
            <a:ext cx="4086688" cy="2255064"/>
          </a:xfrm>
          <a:prstGeom prst="rect">
            <a:avLst/>
          </a:prstGeom>
        </p:spPr>
      </p:pic>
      <p:sp>
        <p:nvSpPr>
          <p:cNvPr id="6" name="Textfeld 5">
            <a:extLst>
              <a:ext uri="{FF2B5EF4-FFF2-40B4-BE49-F238E27FC236}">
                <a16:creationId xmlns:a16="http://schemas.microsoft.com/office/drawing/2014/main" id="{76E1759B-3071-0C34-29D4-9DF0A43E74B1}"/>
              </a:ext>
            </a:extLst>
          </p:cNvPr>
          <p:cNvSpPr txBox="1"/>
          <p:nvPr/>
        </p:nvSpPr>
        <p:spPr>
          <a:xfrm>
            <a:off x="7861955" y="1882733"/>
            <a:ext cx="3978111" cy="3785652"/>
          </a:xfrm>
          <a:prstGeom prst="rect">
            <a:avLst/>
          </a:prstGeom>
          <a:noFill/>
        </p:spPr>
        <p:txBody>
          <a:bodyPr wrap="square">
            <a:spAutoFit/>
          </a:bodyPr>
          <a:lstStyle/>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Befestige auf der Rückseite der Platte das Gummiband von einem Ohr über das andere und wieder zurück.</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Befestige eines der </a:t>
            </a:r>
            <a:r>
              <a:rPr lang="de-CH" sz="2000" b="0" i="0" dirty="0" err="1">
                <a:solidFill>
                  <a:srgbClr val="1D2125"/>
                </a:solidFill>
                <a:effectLst/>
                <a:highlight>
                  <a:srgbClr val="FFFFFF"/>
                </a:highlight>
                <a:latin typeface="-apple-system"/>
              </a:rPr>
              <a:t>Servohörner</a:t>
            </a:r>
            <a:r>
              <a:rPr lang="de-CH" sz="2000" b="0" i="0" dirty="0">
                <a:solidFill>
                  <a:srgbClr val="1D2125"/>
                </a:solidFill>
                <a:effectLst/>
                <a:highlight>
                  <a:srgbClr val="FFFFFF"/>
                </a:highlight>
                <a:latin typeface="-apple-system"/>
              </a:rPr>
              <a:t> mit einem kleinen Gummiring am Arm, wie im Bild gezeigt.</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Ziehe den kleinen Gummiring von einem Knopf zum anderen Knopf.</a:t>
            </a:r>
          </a:p>
        </p:txBody>
      </p:sp>
      <p:pic>
        <p:nvPicPr>
          <p:cNvPr id="14" name="Inhaltsplatzhalter 13" descr="Ein Bild, das Uhr, Zahl, Text, Typografie enthält.&#10;&#10;Automatisch generierte Beschreibung">
            <a:extLst>
              <a:ext uri="{FF2B5EF4-FFF2-40B4-BE49-F238E27FC236}">
                <a16:creationId xmlns:a16="http://schemas.microsoft.com/office/drawing/2014/main" id="{23BA6FD6-2126-817C-7A16-690EAC6B069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3930705" y="2017336"/>
            <a:ext cx="3556302" cy="1451727"/>
          </a:xfrm>
        </p:spPr>
      </p:pic>
    </p:spTree>
    <p:extLst>
      <p:ext uri="{BB962C8B-B14F-4D97-AF65-F5344CB8AC3E}">
        <p14:creationId xmlns:p14="http://schemas.microsoft.com/office/powerpoint/2010/main" val="344822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pic>
        <p:nvPicPr>
          <p:cNvPr id="10" name="Inhaltsplatzhalter 9" descr="Ein Bild, das Text, Screenshot, Fernbedienung enthält.&#10;&#10;Automatisch generierte Beschreibung">
            <a:extLst>
              <a:ext uri="{FF2B5EF4-FFF2-40B4-BE49-F238E27FC236}">
                <a16:creationId xmlns:a16="http://schemas.microsoft.com/office/drawing/2014/main" id="{8037DA58-1CA0-EFC4-2B80-BFF171FCD4A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9753" y="1395624"/>
            <a:ext cx="4134310" cy="5240846"/>
          </a:xfrm>
        </p:spPr>
      </p:pic>
      <p:sp>
        <p:nvSpPr>
          <p:cNvPr id="8" name="Textfeld 7">
            <a:extLst>
              <a:ext uri="{FF2B5EF4-FFF2-40B4-BE49-F238E27FC236}">
                <a16:creationId xmlns:a16="http://schemas.microsoft.com/office/drawing/2014/main" id="{D171BA30-A668-ACF2-6ADC-DA488DE85329}"/>
              </a:ext>
            </a:extLst>
          </p:cNvPr>
          <p:cNvSpPr txBox="1"/>
          <p:nvPr/>
        </p:nvSpPr>
        <p:spPr>
          <a:xfrm>
            <a:off x="8766928" y="2468633"/>
            <a:ext cx="3186259" cy="2862322"/>
          </a:xfrm>
          <a:prstGeom prst="rect">
            <a:avLst/>
          </a:prstGeom>
          <a:noFill/>
        </p:spPr>
        <p:txBody>
          <a:bodyPr wrap="square">
            <a:spAutoFit/>
          </a:bodyPr>
          <a:lstStyle/>
          <a:p>
            <a:pPr marL="342900" indent="-342900" algn="l">
              <a:buFont typeface="Arial" panose="020B0604020202020204" pitchFamily="34" charset="0"/>
              <a:buChar char="•"/>
            </a:pPr>
            <a:r>
              <a:rPr lang="de-CH" sz="2000" b="0" i="0" dirty="0" err="1">
                <a:solidFill>
                  <a:srgbClr val="1D2125"/>
                </a:solidFill>
                <a:effectLst/>
                <a:highlight>
                  <a:srgbClr val="FFFFFF"/>
                </a:highlight>
                <a:latin typeface="-apple-system"/>
              </a:rPr>
              <a:t>Plaziere</a:t>
            </a:r>
            <a:r>
              <a:rPr lang="de-CH" sz="2000" b="0" i="0" dirty="0">
                <a:solidFill>
                  <a:srgbClr val="1D2125"/>
                </a:solidFill>
                <a:effectLst/>
                <a:highlight>
                  <a:srgbClr val="FFFFFF"/>
                </a:highlight>
                <a:latin typeface="-apple-system"/>
              </a:rPr>
              <a:t> das Steuergerät und befestige es mit zwei Muttern auf der Rückseite</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Bringe die Muttern von Hand an und ziehe sie  mit dem Schrauben-schlüssel leicht an.</a:t>
            </a:r>
          </a:p>
        </p:txBody>
      </p:sp>
      <p:pic>
        <p:nvPicPr>
          <p:cNvPr id="13" name="Inhaltsplatzhalter 12" descr="Ein Bild, das Text, Screenshot, Design enthält.&#10;&#10;Automatisch generierte Beschreibung">
            <a:extLst>
              <a:ext uri="{FF2B5EF4-FFF2-40B4-BE49-F238E27FC236}">
                <a16:creationId xmlns:a16="http://schemas.microsoft.com/office/drawing/2014/main" id="{973D6252-3009-1F91-2971-ED5D71F0D030}"/>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42748" y="1707595"/>
            <a:ext cx="4311057" cy="5069890"/>
          </a:xfrm>
        </p:spPr>
      </p:pic>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8550112" y="1681163"/>
            <a:ext cx="3506771" cy="452437"/>
          </a:xfrm>
        </p:spPr>
        <p:txBody>
          <a:bodyPr>
            <a:normAutofit/>
          </a:bodyPr>
          <a:lstStyle/>
          <a:p>
            <a:r>
              <a:rPr lang="de-CH" dirty="0">
                <a:solidFill>
                  <a:srgbClr val="1D2125"/>
                </a:solidFill>
                <a:highlight>
                  <a:srgbClr val="FFFFFF"/>
                </a:highlight>
                <a:latin typeface="-apple-system"/>
              </a:rPr>
              <a:t>Steuergerät montieren</a:t>
            </a:r>
            <a:endParaRPr lang="de-CH" dirty="0"/>
          </a:p>
        </p:txBody>
      </p:sp>
    </p:spTree>
    <p:extLst>
      <p:ext uri="{BB962C8B-B14F-4D97-AF65-F5344CB8AC3E}">
        <p14:creationId xmlns:p14="http://schemas.microsoft.com/office/powerpoint/2010/main" val="404788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343481" y="851604"/>
            <a:ext cx="2447058" cy="452437"/>
          </a:xfrm>
        </p:spPr>
        <p:txBody>
          <a:bodyPr>
            <a:normAutofit/>
          </a:bodyPr>
          <a:lstStyle/>
          <a:p>
            <a:r>
              <a:rPr lang="de-CH" b="1" i="0" dirty="0">
                <a:solidFill>
                  <a:srgbClr val="1D2125"/>
                </a:solidFill>
                <a:effectLst/>
                <a:highlight>
                  <a:srgbClr val="FFFFFF"/>
                </a:highlight>
                <a:latin typeface="-apple-system"/>
              </a:rPr>
              <a:t>Die LED </a:t>
            </a:r>
            <a:endParaRPr lang="de-CH" dirty="0"/>
          </a:p>
        </p:txBody>
      </p:sp>
      <p:pic>
        <p:nvPicPr>
          <p:cNvPr id="14" name="Inhaltsplatzhalter 13" descr="Ein Bild, das Werkzeug, Hammer enthält.&#10;&#10;Automatisch generierte Beschreibung">
            <a:extLst>
              <a:ext uri="{FF2B5EF4-FFF2-40B4-BE49-F238E27FC236}">
                <a16:creationId xmlns:a16="http://schemas.microsoft.com/office/drawing/2014/main" id="{C9801E89-18AE-4340-E653-4EA854B682B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0800" y="1423618"/>
            <a:ext cx="3081902" cy="3902526"/>
          </a:xfrm>
        </p:spPr>
      </p:pic>
      <p:sp>
        <p:nvSpPr>
          <p:cNvPr id="6" name="Textfeld 5">
            <a:extLst>
              <a:ext uri="{FF2B5EF4-FFF2-40B4-BE49-F238E27FC236}">
                <a16:creationId xmlns:a16="http://schemas.microsoft.com/office/drawing/2014/main" id="{CD3431AE-832B-47BF-0BFA-2D77CFF0CDDA}"/>
              </a:ext>
            </a:extLst>
          </p:cNvPr>
          <p:cNvSpPr txBox="1"/>
          <p:nvPr/>
        </p:nvSpPr>
        <p:spPr>
          <a:xfrm>
            <a:off x="7107810" y="1383113"/>
            <a:ext cx="4927856" cy="4801314"/>
          </a:xfrm>
          <a:prstGeom prst="rect">
            <a:avLst/>
          </a:prstGeom>
          <a:noFill/>
        </p:spPr>
        <p:txBody>
          <a:bodyPr wrap="square">
            <a:spAutoFit/>
          </a:bodyPr>
          <a:lstStyle/>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Die LED hat zwei Beine, eines kurz und eines etwas länger</a:t>
            </a: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Das kurze Bein sollte immer mit Erde oder dem schwarzen Kabel verbunden sein, während das lange Bein mit Plus verbunden sein sollte. </a:t>
            </a: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Regel, die man sich merken sollte:</a:t>
            </a:r>
            <a:br>
              <a:rPr lang="de-CH" b="0" i="0" dirty="0">
                <a:solidFill>
                  <a:srgbClr val="1D2125"/>
                </a:solidFill>
                <a:effectLst/>
                <a:highlight>
                  <a:srgbClr val="FFFFFF"/>
                </a:highlight>
                <a:latin typeface="-apple-system"/>
              </a:rPr>
            </a:br>
            <a:r>
              <a:rPr lang="de-CH" b="1" i="0" dirty="0">
                <a:solidFill>
                  <a:srgbClr val="1D2125"/>
                </a:solidFill>
                <a:effectLst/>
                <a:highlight>
                  <a:srgbClr val="FFFFFF"/>
                </a:highlight>
                <a:latin typeface="-apple-system"/>
              </a:rPr>
              <a:t>„Es ist gut, lange Beine zu haben“</a:t>
            </a: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Das </a:t>
            </a:r>
            <a:r>
              <a:rPr lang="de-CH" b="0" i="0" dirty="0" err="1">
                <a:solidFill>
                  <a:srgbClr val="1D2125"/>
                </a:solidFill>
                <a:effectLst/>
                <a:highlight>
                  <a:srgbClr val="FFFFFF"/>
                </a:highlight>
                <a:latin typeface="-apple-system"/>
              </a:rPr>
              <a:t>Servokabel</a:t>
            </a:r>
            <a:r>
              <a:rPr lang="de-CH" b="0" i="0" dirty="0">
                <a:solidFill>
                  <a:srgbClr val="1D2125"/>
                </a:solidFill>
                <a:effectLst/>
                <a:highlight>
                  <a:srgbClr val="FFFFFF"/>
                </a:highlight>
                <a:latin typeface="-apple-system"/>
              </a:rPr>
              <a:t> hat drei Farben: Schwarz, Rot und Weiß.</a:t>
            </a: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Das rote Kabel gibt immer Strom ab, während das weiße Kabel bei entsprechender Programmierung einen etwas schwächeren Strom abgibt. Bei vollem Akku ist der Strom aus dem roten Kabel so hoch, dass die LED beschädigt werden kann.</a:t>
            </a:r>
          </a:p>
          <a:p>
            <a:pPr marL="285750" indent="-285750">
              <a:buFont typeface="Arial" panose="020B0604020202020204" pitchFamily="34" charset="0"/>
              <a:buChar char="•"/>
            </a:pPr>
            <a:r>
              <a:rPr lang="de-CH" b="0" i="0" dirty="0">
                <a:solidFill>
                  <a:srgbClr val="1D2125"/>
                </a:solidFill>
                <a:effectLst/>
                <a:highlight>
                  <a:srgbClr val="FFFFFF"/>
                </a:highlight>
                <a:latin typeface="-apple-system"/>
              </a:rPr>
              <a:t>Verwende daher an der direkt angeschlossenen LED ausschließlich schwarze und weiße Stecker.</a:t>
            </a:r>
            <a:endParaRPr lang="de-CH" dirty="0"/>
          </a:p>
        </p:txBody>
      </p:sp>
      <p:pic>
        <p:nvPicPr>
          <p:cNvPr id="16" name="Inhaltsplatzhalter 15" descr="Ein Bild, das Werkzeug, Kabel enthält.&#10;&#10;Automatisch generierte Beschreibung mit mittlerer Zuverlässigkeit">
            <a:extLst>
              <a:ext uri="{FF2B5EF4-FFF2-40B4-BE49-F238E27FC236}">
                <a16:creationId xmlns:a16="http://schemas.microsoft.com/office/drawing/2014/main" id="{22336246-5D13-60E0-7E73-5EAEF47C17C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941165" y="2284543"/>
            <a:ext cx="4162440" cy="4087977"/>
          </a:xfrm>
        </p:spPr>
      </p:pic>
    </p:spTree>
    <p:extLst>
      <p:ext uri="{BB962C8B-B14F-4D97-AF65-F5344CB8AC3E}">
        <p14:creationId xmlns:p14="http://schemas.microsoft.com/office/powerpoint/2010/main" val="3894595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8012784" y="1681163"/>
            <a:ext cx="3342604" cy="452437"/>
          </a:xfrm>
        </p:spPr>
        <p:txBody>
          <a:bodyPr>
            <a:normAutofit/>
          </a:bodyPr>
          <a:lstStyle/>
          <a:p>
            <a:pPr algn="l"/>
            <a:r>
              <a:rPr lang="de-CH" b="1" i="0" dirty="0">
                <a:solidFill>
                  <a:srgbClr val="1D2125"/>
                </a:solidFill>
                <a:effectLst/>
                <a:highlight>
                  <a:srgbClr val="FFFFFF"/>
                </a:highlight>
                <a:latin typeface="-apple-system"/>
              </a:rPr>
              <a:t>Montiere die LED</a:t>
            </a:r>
            <a:endParaRPr lang="de-CH" dirty="0"/>
          </a:p>
        </p:txBody>
      </p:sp>
      <p:pic>
        <p:nvPicPr>
          <p:cNvPr id="10" name="Inhaltsplatzhalter 9" descr="Ein Bild, das Werkzeug, Hammer enthält.&#10;&#10;Automatisch generierte Beschreibung">
            <a:extLst>
              <a:ext uri="{FF2B5EF4-FFF2-40B4-BE49-F238E27FC236}">
                <a16:creationId xmlns:a16="http://schemas.microsoft.com/office/drawing/2014/main" id="{01310B28-E800-3B1F-9F9C-DE3F6DC6101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522" y="1388924"/>
            <a:ext cx="3797817" cy="4823340"/>
          </a:xfrm>
        </p:spPr>
      </p:pic>
      <p:sp>
        <p:nvSpPr>
          <p:cNvPr id="6" name="Textfeld 5">
            <a:extLst>
              <a:ext uri="{FF2B5EF4-FFF2-40B4-BE49-F238E27FC236}">
                <a16:creationId xmlns:a16="http://schemas.microsoft.com/office/drawing/2014/main" id="{250A3E69-8FBA-45D7-934B-8749ECCCABF1}"/>
              </a:ext>
            </a:extLst>
          </p:cNvPr>
          <p:cNvSpPr txBox="1"/>
          <p:nvPr/>
        </p:nvSpPr>
        <p:spPr>
          <a:xfrm>
            <a:off x="7950210" y="2450969"/>
            <a:ext cx="3982710" cy="4093428"/>
          </a:xfrm>
          <a:prstGeom prst="rect">
            <a:avLst/>
          </a:prstGeom>
          <a:noFill/>
        </p:spPr>
        <p:txBody>
          <a:bodyPr wrap="square">
            <a:spAutoFit/>
          </a:bodyPr>
          <a:lstStyle/>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Setze die LED von der Rückseite der Platine ein.</a:t>
            </a:r>
            <a:br>
              <a:rPr lang="de-CH" sz="2000" b="0" i="0" dirty="0">
                <a:solidFill>
                  <a:srgbClr val="1D2125"/>
                </a:solidFill>
                <a:effectLst/>
                <a:highlight>
                  <a:srgbClr val="FFFFFF"/>
                </a:highlight>
                <a:latin typeface="-apple-system"/>
              </a:rPr>
            </a:b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Auf der Vorderseite sieht die LED so aus.</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Schließe das </a:t>
            </a:r>
            <a:r>
              <a:rPr lang="de-CH" sz="2000" b="0" i="0" dirty="0" err="1">
                <a:solidFill>
                  <a:srgbClr val="1D2125"/>
                </a:solidFill>
                <a:effectLst/>
                <a:highlight>
                  <a:srgbClr val="FFFFFF"/>
                </a:highlight>
                <a:latin typeface="-apple-system"/>
              </a:rPr>
              <a:t>Servokabel</a:t>
            </a:r>
            <a:r>
              <a:rPr lang="de-CH" sz="2000" b="0" i="0" dirty="0">
                <a:solidFill>
                  <a:srgbClr val="1D2125"/>
                </a:solidFill>
                <a:effectLst/>
                <a:highlight>
                  <a:srgbClr val="FFFFFF"/>
                </a:highlight>
                <a:latin typeface="-apple-system"/>
              </a:rPr>
              <a:t> wie im Bild gezeigt an.</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Verbinde alle drei Pins unter dem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korrekt </a:t>
            </a:r>
            <a:r>
              <a:rPr lang="de-CH" sz="2000" dirty="0">
                <a:solidFill>
                  <a:srgbClr val="1D2125"/>
                </a:solidFill>
                <a:highlight>
                  <a:srgbClr val="FFFFFF"/>
                </a:highlight>
                <a:latin typeface="-apple-system"/>
              </a:rPr>
              <a:t>mit dem Kabel</a:t>
            </a:r>
            <a:endParaRPr lang="de-CH" sz="2000" b="0" i="0" dirty="0">
              <a:solidFill>
                <a:srgbClr val="1D2125"/>
              </a:solidFill>
              <a:effectLst/>
              <a:highlight>
                <a:srgbClr val="FFFFFF"/>
              </a:highlight>
              <a:latin typeface="-apple-system"/>
            </a:endParaRPr>
          </a:p>
          <a:p>
            <a:pPr marL="342900" indent="-342900">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buFont typeface="Arial" panose="020B0604020202020204" pitchFamily="34" charset="0"/>
              <a:buChar char="•"/>
            </a:pPr>
            <a:r>
              <a:rPr lang="de-CH" sz="2000" b="0" i="0" dirty="0">
                <a:solidFill>
                  <a:srgbClr val="1D2125"/>
                </a:solidFill>
                <a:effectLst/>
                <a:highlight>
                  <a:srgbClr val="FFFFFF"/>
                </a:highlight>
                <a:latin typeface="-apple-system"/>
              </a:rPr>
              <a:t>Weiße Farbe muss oben sein.</a:t>
            </a:r>
            <a:endParaRPr lang="de-CH" sz="2000" dirty="0"/>
          </a:p>
        </p:txBody>
      </p:sp>
      <p:pic>
        <p:nvPicPr>
          <p:cNvPr id="12" name="Inhaltsplatzhalter 11" descr="Ein Bild, das Kabel, Elektrische Leitungen, Elektronik, Elektrisches Bauelement enthält.&#10;&#10;Automatisch generierte Beschreibung">
            <a:extLst>
              <a:ext uri="{FF2B5EF4-FFF2-40B4-BE49-F238E27FC236}">
                <a16:creationId xmlns:a16="http://schemas.microsoft.com/office/drawing/2014/main" id="{4F2E62D4-E8B0-AA2E-1B10-18C6626F056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371476" y="2829719"/>
            <a:ext cx="4490815" cy="3663156"/>
          </a:xfrm>
        </p:spPr>
      </p:pic>
    </p:spTree>
    <p:extLst>
      <p:ext uri="{BB962C8B-B14F-4D97-AF65-F5344CB8AC3E}">
        <p14:creationId xmlns:p14="http://schemas.microsoft.com/office/powerpoint/2010/main" val="3446715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9068588" y="1681163"/>
            <a:ext cx="2780905" cy="452437"/>
          </a:xfrm>
        </p:spPr>
        <p:txBody>
          <a:bodyPr>
            <a:normAutofit/>
          </a:bodyPr>
          <a:lstStyle/>
          <a:p>
            <a:pPr algn="l"/>
            <a:r>
              <a:rPr lang="de-CH" b="1" i="0" dirty="0">
                <a:solidFill>
                  <a:srgbClr val="1D2125"/>
                </a:solidFill>
                <a:effectLst/>
                <a:highlight>
                  <a:srgbClr val="FFFFFF"/>
                </a:highlight>
                <a:latin typeface="-apple-system"/>
              </a:rPr>
              <a:t>Befestige die Stütze</a:t>
            </a:r>
            <a:endParaRPr lang="de-CH" b="0" i="0" dirty="0">
              <a:solidFill>
                <a:srgbClr val="1D2125"/>
              </a:solidFill>
              <a:effectLst/>
              <a:highlight>
                <a:srgbClr val="FFFFFF"/>
              </a:highlight>
              <a:latin typeface="-apple-system"/>
            </a:endParaRPr>
          </a:p>
        </p:txBody>
      </p:sp>
      <p:sp>
        <p:nvSpPr>
          <p:cNvPr id="6" name="Textfeld 5">
            <a:extLst>
              <a:ext uri="{FF2B5EF4-FFF2-40B4-BE49-F238E27FC236}">
                <a16:creationId xmlns:a16="http://schemas.microsoft.com/office/drawing/2014/main" id="{C52CAEAB-8C00-03C9-0279-088CB007639C}"/>
              </a:ext>
            </a:extLst>
          </p:cNvPr>
          <p:cNvSpPr txBox="1"/>
          <p:nvPr/>
        </p:nvSpPr>
        <p:spPr>
          <a:xfrm>
            <a:off x="8964890" y="2554193"/>
            <a:ext cx="3011637" cy="1938992"/>
          </a:xfrm>
          <a:prstGeom prst="rect">
            <a:avLst/>
          </a:prstGeom>
          <a:noFill/>
        </p:spPr>
        <p:txBody>
          <a:bodyPr wrap="square">
            <a:spAutoFit/>
          </a:bodyPr>
          <a:lstStyle/>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Befestige die Stütze von hinten</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buFont typeface="Arial" panose="020B0604020202020204" pitchFamily="34" charset="0"/>
              <a:buChar char="•"/>
            </a:pPr>
            <a:r>
              <a:rPr lang="de-CH" sz="2000" b="0" i="0" dirty="0">
                <a:solidFill>
                  <a:srgbClr val="1D2125"/>
                </a:solidFill>
                <a:effectLst/>
                <a:highlight>
                  <a:srgbClr val="FFFFFF"/>
                </a:highlight>
                <a:latin typeface="-apple-system"/>
              </a:rPr>
              <a:t>Verriegle es mit einem Keil an der Vorderseite (rechte Seite)</a:t>
            </a:r>
            <a:endParaRPr lang="de-CH" sz="2000" dirty="0"/>
          </a:p>
        </p:txBody>
      </p:sp>
      <p:pic>
        <p:nvPicPr>
          <p:cNvPr id="14" name="Inhaltsplatzhalter 13" descr="Ein Bild, das Werkzeug, Design enthält.&#10;&#10;Automatisch generierte Beschreibung mit mittlerer Zuverlässigkeit">
            <a:extLst>
              <a:ext uri="{FF2B5EF4-FFF2-40B4-BE49-F238E27FC236}">
                <a16:creationId xmlns:a16="http://schemas.microsoft.com/office/drawing/2014/main" id="{A560FBEA-2A31-952B-84FB-6EB7BF30076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874416" y="1268879"/>
            <a:ext cx="4759858" cy="5523132"/>
          </a:xfrm>
        </p:spPr>
      </p:pic>
      <p:pic>
        <p:nvPicPr>
          <p:cNvPr id="9" name="Grafik 8" descr="Ein Bild, das Text enthält.&#10;&#10;Automatisch generierte Beschreibung">
            <a:extLst>
              <a:ext uri="{FF2B5EF4-FFF2-40B4-BE49-F238E27FC236}">
                <a16:creationId xmlns:a16="http://schemas.microsoft.com/office/drawing/2014/main" id="{4CE28DF4-FA0D-C170-75D0-879BDF471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0" y="1802219"/>
            <a:ext cx="4016724" cy="3552205"/>
          </a:xfrm>
          <a:prstGeom prst="rect">
            <a:avLst/>
          </a:prstGeom>
        </p:spPr>
      </p:pic>
    </p:spTree>
    <p:extLst>
      <p:ext uri="{BB962C8B-B14F-4D97-AF65-F5344CB8AC3E}">
        <p14:creationId xmlns:p14="http://schemas.microsoft.com/office/powerpoint/2010/main" val="4080909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956222" y="1190969"/>
            <a:ext cx="3549994" cy="452437"/>
          </a:xfrm>
        </p:spPr>
        <p:txBody>
          <a:bodyPr>
            <a:normAutofit/>
          </a:bodyPr>
          <a:lstStyle/>
          <a:p>
            <a:pPr algn="l"/>
            <a:r>
              <a:rPr lang="de-CH" b="1" i="0" dirty="0">
                <a:solidFill>
                  <a:srgbClr val="1D2125"/>
                </a:solidFill>
                <a:effectLst/>
                <a:highlight>
                  <a:srgbClr val="FFFFFF"/>
                </a:highlight>
                <a:latin typeface="-apple-system"/>
              </a:rPr>
              <a:t>Befestige den Servomotor</a:t>
            </a:r>
            <a:endParaRPr lang="de-CH" b="0" i="0" dirty="0">
              <a:solidFill>
                <a:srgbClr val="1D2125"/>
              </a:solidFill>
              <a:effectLst/>
              <a:highlight>
                <a:srgbClr val="FFFFFF"/>
              </a:highlight>
              <a:latin typeface="-apple-system"/>
            </a:endParaRPr>
          </a:p>
        </p:txBody>
      </p:sp>
      <p:pic>
        <p:nvPicPr>
          <p:cNvPr id="13" name="Inhaltsplatzhalter 12" descr="Ein Bild, das Werkzeug, Person enthält.&#10;&#10;Automatisch generierte Beschreibung">
            <a:extLst>
              <a:ext uri="{FF2B5EF4-FFF2-40B4-BE49-F238E27FC236}">
                <a16:creationId xmlns:a16="http://schemas.microsoft.com/office/drawing/2014/main" id="{10CFC293-BD54-54FF-5E2B-FAACC6106170}"/>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616874" y="1614130"/>
            <a:ext cx="4188523" cy="4781312"/>
          </a:xfrm>
        </p:spPr>
      </p:pic>
      <p:pic>
        <p:nvPicPr>
          <p:cNvPr id="10" name="Inhaltsplatzhalter 9" descr="Ein Bild, das Text, Screenshot, Verbindungsstück enthält.&#10;&#10;Automatisch generierte Beschreibung">
            <a:extLst>
              <a:ext uri="{FF2B5EF4-FFF2-40B4-BE49-F238E27FC236}">
                <a16:creationId xmlns:a16="http://schemas.microsoft.com/office/drawing/2014/main" id="{68533B21-7A55-CADA-D173-1F5D5945A62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5026" y="1423446"/>
            <a:ext cx="3480023" cy="4401205"/>
          </a:xfrm>
        </p:spPr>
      </p:pic>
      <p:sp>
        <p:nvSpPr>
          <p:cNvPr id="6" name="Textfeld 5">
            <a:extLst>
              <a:ext uri="{FF2B5EF4-FFF2-40B4-BE49-F238E27FC236}">
                <a16:creationId xmlns:a16="http://schemas.microsoft.com/office/drawing/2014/main" id="{1361C556-9DEE-D4D1-1DF8-A2B713F62EAE}"/>
              </a:ext>
            </a:extLst>
          </p:cNvPr>
          <p:cNvSpPr txBox="1"/>
          <p:nvPr/>
        </p:nvSpPr>
        <p:spPr>
          <a:xfrm>
            <a:off x="7805393" y="1789184"/>
            <a:ext cx="4119514" cy="4401205"/>
          </a:xfrm>
          <a:prstGeom prst="rect">
            <a:avLst/>
          </a:prstGeom>
          <a:noFill/>
        </p:spPr>
        <p:txBody>
          <a:bodyPr wrap="square">
            <a:spAutoFit/>
          </a:bodyPr>
          <a:lstStyle/>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Befestige an der Vorderseite der Platte den Abstandshalter wie im Bild gezeigt</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Beachte, dass das </a:t>
            </a:r>
            <a:r>
              <a:rPr lang="de-CH" sz="2000" b="0" i="0" dirty="0" err="1">
                <a:solidFill>
                  <a:srgbClr val="1D2125"/>
                </a:solidFill>
                <a:effectLst/>
                <a:highlight>
                  <a:srgbClr val="FFFFFF"/>
                </a:highlight>
                <a:latin typeface="-apple-system"/>
              </a:rPr>
              <a:t>Servo</a:t>
            </a:r>
            <a:r>
              <a:rPr lang="de-CH" sz="2000" b="0" i="0" dirty="0">
                <a:solidFill>
                  <a:srgbClr val="1D2125"/>
                </a:solidFill>
                <a:effectLst/>
                <a:highlight>
                  <a:srgbClr val="FFFFFF"/>
                </a:highlight>
                <a:latin typeface="-apple-system"/>
              </a:rPr>
              <a:t> so gedreht wird, dass das Kabel oben liegt</a:t>
            </a:r>
          </a:p>
          <a:p>
            <a:pPr marL="342900" indent="-342900" algn="l">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Drücke das </a:t>
            </a:r>
            <a:r>
              <a:rPr lang="de-CH" sz="2000" b="0" i="0" dirty="0" err="1">
                <a:solidFill>
                  <a:srgbClr val="1D2125"/>
                </a:solidFill>
                <a:effectLst/>
                <a:highlight>
                  <a:srgbClr val="FFFFFF"/>
                </a:highlight>
                <a:latin typeface="-apple-system"/>
              </a:rPr>
              <a:t>Servo</a:t>
            </a:r>
            <a:r>
              <a:rPr lang="de-CH" sz="2000" b="0" i="0" dirty="0">
                <a:solidFill>
                  <a:srgbClr val="1D2125"/>
                </a:solidFill>
                <a:effectLst/>
                <a:highlight>
                  <a:srgbClr val="FFFFFF"/>
                </a:highlight>
                <a:latin typeface="-apple-system"/>
              </a:rPr>
              <a:t> fest und fädle den Gummiring von einem Knopf zum anderen</a:t>
            </a:r>
          </a:p>
          <a:p>
            <a:pPr marL="342900" indent="-342900">
              <a:buFont typeface="Arial" panose="020B0604020202020204" pitchFamily="34" charset="0"/>
              <a:buChar char="•"/>
            </a:pPr>
            <a:endParaRPr lang="de-CH" sz="2000" b="0" i="0" dirty="0">
              <a:solidFill>
                <a:srgbClr val="1D2125"/>
              </a:solidFill>
              <a:effectLst/>
              <a:highlight>
                <a:srgbClr val="FFFFFF"/>
              </a:highlight>
              <a:latin typeface="-apple-system"/>
            </a:endParaRPr>
          </a:p>
          <a:p>
            <a:pPr marL="342900" indent="-342900">
              <a:buFont typeface="Arial" panose="020B0604020202020204" pitchFamily="34" charset="0"/>
              <a:buChar char="•"/>
            </a:pPr>
            <a:r>
              <a:rPr lang="de-CH" sz="2000" b="0" i="0" dirty="0">
                <a:solidFill>
                  <a:srgbClr val="1D2125"/>
                </a:solidFill>
                <a:effectLst/>
                <a:highlight>
                  <a:srgbClr val="FFFFFF"/>
                </a:highlight>
                <a:latin typeface="-apple-system"/>
              </a:rPr>
              <a:t>Führe das </a:t>
            </a:r>
            <a:r>
              <a:rPr lang="de-CH" sz="2000" b="0" i="0" dirty="0" err="1">
                <a:solidFill>
                  <a:srgbClr val="1D2125"/>
                </a:solidFill>
                <a:effectLst/>
                <a:highlight>
                  <a:srgbClr val="FFFFFF"/>
                </a:highlight>
                <a:latin typeface="-apple-system"/>
              </a:rPr>
              <a:t>Servokabel</a:t>
            </a:r>
            <a:r>
              <a:rPr lang="de-CH" sz="2000" b="0" i="0" dirty="0">
                <a:solidFill>
                  <a:srgbClr val="1D2125"/>
                </a:solidFill>
                <a:effectLst/>
                <a:highlight>
                  <a:srgbClr val="FFFFFF"/>
                </a:highlight>
                <a:latin typeface="-apple-system"/>
              </a:rPr>
              <a:t> durch die Öffnung und drücke das </a:t>
            </a:r>
            <a:r>
              <a:rPr lang="de-CH" sz="2000" b="0" i="0" dirty="0" err="1">
                <a:solidFill>
                  <a:srgbClr val="1D2125"/>
                </a:solidFill>
                <a:effectLst/>
                <a:highlight>
                  <a:srgbClr val="FFFFFF"/>
                </a:highlight>
                <a:latin typeface="-apple-system"/>
              </a:rPr>
              <a:t>Servo</a:t>
            </a:r>
            <a:r>
              <a:rPr lang="de-CH" sz="2000" b="0" i="0" dirty="0">
                <a:solidFill>
                  <a:srgbClr val="1D2125"/>
                </a:solidFill>
                <a:effectLst/>
                <a:highlight>
                  <a:srgbClr val="FFFFFF"/>
                </a:highlight>
                <a:latin typeface="-apple-system"/>
              </a:rPr>
              <a:t> fest</a:t>
            </a:r>
            <a:endParaRPr lang="de-CH" sz="2000" dirty="0"/>
          </a:p>
        </p:txBody>
      </p:sp>
    </p:spTree>
    <p:extLst>
      <p:ext uri="{BB962C8B-B14F-4D97-AF65-F5344CB8AC3E}">
        <p14:creationId xmlns:p14="http://schemas.microsoft.com/office/powerpoint/2010/main" val="1928213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737049" y="879883"/>
            <a:ext cx="4027602" cy="452437"/>
          </a:xfrm>
        </p:spPr>
        <p:txBody>
          <a:bodyPr>
            <a:normAutofit/>
          </a:bodyPr>
          <a:lstStyle/>
          <a:p>
            <a:pPr algn="l"/>
            <a:r>
              <a:rPr lang="de-CH" b="1" i="0" dirty="0">
                <a:solidFill>
                  <a:srgbClr val="1D2125"/>
                </a:solidFill>
                <a:effectLst/>
                <a:highlight>
                  <a:srgbClr val="FFFFFF"/>
                </a:highlight>
                <a:latin typeface="-apple-system"/>
              </a:rPr>
              <a:t>Befestige Motor und Propeller</a:t>
            </a:r>
            <a:endParaRPr lang="de-CH" b="0" i="0" dirty="0">
              <a:solidFill>
                <a:srgbClr val="1D2125"/>
              </a:solidFill>
              <a:effectLst/>
              <a:highlight>
                <a:srgbClr val="FFFFFF"/>
              </a:highlight>
              <a:latin typeface="-apple-system"/>
            </a:endParaRPr>
          </a:p>
        </p:txBody>
      </p:sp>
      <p:pic>
        <p:nvPicPr>
          <p:cNvPr id="11" name="Inhaltsplatzhalter 10" descr="Ein Bild, das Text, Screenshot, Design enthält.&#10;&#10;Automatisch generierte Beschreibung">
            <a:extLst>
              <a:ext uri="{FF2B5EF4-FFF2-40B4-BE49-F238E27FC236}">
                <a16:creationId xmlns:a16="http://schemas.microsoft.com/office/drawing/2014/main" id="{CBD5112E-3044-D8B8-E0B6-D51C07327B6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7628" y="1359597"/>
            <a:ext cx="3516425" cy="3817240"/>
          </a:xfrm>
        </p:spPr>
      </p:pic>
      <p:sp>
        <p:nvSpPr>
          <p:cNvPr id="6" name="Textfeld 5">
            <a:extLst>
              <a:ext uri="{FF2B5EF4-FFF2-40B4-BE49-F238E27FC236}">
                <a16:creationId xmlns:a16="http://schemas.microsoft.com/office/drawing/2014/main" id="{1A13FF62-4538-725F-5B28-6AB29BD29D2B}"/>
              </a:ext>
            </a:extLst>
          </p:cNvPr>
          <p:cNvSpPr txBox="1"/>
          <p:nvPr/>
        </p:nvSpPr>
        <p:spPr>
          <a:xfrm>
            <a:off x="7513163" y="1434258"/>
            <a:ext cx="4561207" cy="5355312"/>
          </a:xfrm>
          <a:prstGeom prst="rect">
            <a:avLst/>
          </a:prstGeom>
          <a:noFill/>
        </p:spPr>
        <p:txBody>
          <a:bodyPr wrap="square">
            <a:spAutoFit/>
          </a:bodyPr>
          <a:lstStyle/>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Setze zunächst den Gummiring auf den Motor</a:t>
            </a:r>
          </a:p>
          <a:p>
            <a:pPr marL="285750" indent="-285750" algn="l">
              <a:buFont typeface="Arial" panose="020B0604020202020204" pitchFamily="34" charset="0"/>
              <a:buChar char="•"/>
            </a:pPr>
            <a:endParaRPr lang="de-CH" b="0" i="0" dirty="0">
              <a:solidFill>
                <a:srgbClr val="1D2125"/>
              </a:solidFill>
              <a:effectLst/>
              <a:highlight>
                <a:srgbClr val="FFFFFF"/>
              </a:highlight>
              <a:latin typeface="-apple-system"/>
            </a:endParaRP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Drücke den Motor in der Öffnung und verlege das Kabel wie im Bild gezeigt. Der Motor sollte einen guten Abstand haben, damit er dem Arm später nicht im Weg steht</a:t>
            </a:r>
            <a:r>
              <a:rPr lang="de-CH" dirty="0">
                <a:solidFill>
                  <a:srgbClr val="1D2125"/>
                </a:solidFill>
                <a:highlight>
                  <a:srgbClr val="FFFFFF"/>
                </a:highlight>
                <a:latin typeface="-apple-system"/>
              </a:rPr>
              <a:t>.</a:t>
            </a:r>
          </a:p>
          <a:p>
            <a:pPr marL="285750" indent="-285750" algn="l">
              <a:buFont typeface="Arial" panose="020B0604020202020204" pitchFamily="34" charset="0"/>
              <a:buChar char="•"/>
            </a:pPr>
            <a:endParaRPr lang="de-CH" b="0" i="0" dirty="0">
              <a:solidFill>
                <a:srgbClr val="1D2125"/>
              </a:solidFill>
              <a:effectLst/>
              <a:highlight>
                <a:srgbClr val="FFFFFF"/>
              </a:highlight>
              <a:latin typeface="-apple-system"/>
            </a:endParaRP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Drücke den Propeller auf der Rückseite fest. Halte den Motor an der Rückseite fest, um zu verhindern, dass sich die Basis löst. Der Propeller muss nicht zu stark hineingedrückt werden, sondern sollte leicht stecken bleiben.</a:t>
            </a:r>
          </a:p>
          <a:p>
            <a:pPr marL="285750" indent="-285750" algn="l">
              <a:buFont typeface="Arial" panose="020B0604020202020204" pitchFamily="34" charset="0"/>
              <a:buChar char="•"/>
            </a:pPr>
            <a:endParaRPr lang="de-CH" b="0" i="0" dirty="0">
              <a:solidFill>
                <a:srgbClr val="1D2125"/>
              </a:solidFill>
              <a:effectLst/>
              <a:highlight>
                <a:srgbClr val="FFFFFF"/>
              </a:highlight>
              <a:latin typeface="-apple-system"/>
            </a:endParaRPr>
          </a:p>
          <a:p>
            <a:pPr marL="285750" indent="-285750" algn="l">
              <a:buFont typeface="Arial" panose="020B0604020202020204" pitchFamily="34" charset="0"/>
              <a:buChar char="•"/>
            </a:pPr>
            <a:r>
              <a:rPr lang="de-CH" b="1" i="0" dirty="0">
                <a:solidFill>
                  <a:srgbClr val="1D2125"/>
                </a:solidFill>
                <a:effectLst/>
                <a:highlight>
                  <a:srgbClr val="FFFFFF"/>
                </a:highlight>
                <a:latin typeface="-apple-system"/>
              </a:rPr>
              <a:t>Notiz</a:t>
            </a:r>
            <a:r>
              <a:rPr lang="de-CH" b="0" i="0" dirty="0">
                <a:solidFill>
                  <a:srgbClr val="1D2125"/>
                </a:solidFill>
                <a:effectLst/>
                <a:highlight>
                  <a:srgbClr val="FFFFFF"/>
                </a:highlight>
                <a:latin typeface="-apple-system"/>
              </a:rPr>
              <a:t>: Stelle sicher, dass sich keine Kabel im Weg des Propellers befinden, die beim Drehen beschädigt werden könnten.</a:t>
            </a:r>
          </a:p>
        </p:txBody>
      </p:sp>
      <p:pic>
        <p:nvPicPr>
          <p:cNvPr id="14" name="Inhaltsplatzhalter 13" descr="Ein Bild, das Werkzeug enthält.&#10;&#10;Automatisch generierte Beschreibung mit mittlerer Zuverlässigkeit">
            <a:extLst>
              <a:ext uri="{FF2B5EF4-FFF2-40B4-BE49-F238E27FC236}">
                <a16:creationId xmlns:a16="http://schemas.microsoft.com/office/drawing/2014/main" id="{8424382B-929A-9EFC-C782-FDFF69EF8F3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176835" y="2019336"/>
            <a:ext cx="4210047" cy="4650123"/>
          </a:xfrm>
        </p:spPr>
      </p:pic>
    </p:spTree>
    <p:extLst>
      <p:ext uri="{BB962C8B-B14F-4D97-AF65-F5344CB8AC3E}">
        <p14:creationId xmlns:p14="http://schemas.microsoft.com/office/powerpoint/2010/main" val="69174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D13B3591-D73B-8420-BBD5-809D85B458EF}"/>
              </a:ext>
            </a:extLst>
          </p:cNvPr>
          <p:cNvSpPr txBox="1"/>
          <p:nvPr/>
        </p:nvSpPr>
        <p:spPr>
          <a:xfrm>
            <a:off x="857839" y="1176441"/>
            <a:ext cx="9728462" cy="4462760"/>
          </a:xfrm>
          <a:prstGeom prst="rect">
            <a:avLst/>
          </a:prstGeom>
          <a:noFill/>
        </p:spPr>
        <p:txBody>
          <a:bodyPr wrap="square">
            <a:spAutoFit/>
          </a:bodyPr>
          <a:lstStyle/>
          <a:p>
            <a:pPr algn="l"/>
            <a:r>
              <a:rPr lang="de-CH" sz="2800" b="1" i="0" dirty="0">
                <a:solidFill>
                  <a:srgbClr val="1D2125"/>
                </a:solidFill>
                <a:effectLst/>
                <a:latin typeface="-apple-system"/>
              </a:rPr>
              <a:t>Kursziele</a:t>
            </a:r>
            <a:endParaRPr lang="de-CH" b="1" i="0" dirty="0">
              <a:solidFill>
                <a:srgbClr val="1D2125"/>
              </a:solidFill>
              <a:effectLst/>
              <a:latin typeface="-apple-system"/>
            </a:endParaRPr>
          </a:p>
          <a:p>
            <a:pPr algn="l"/>
            <a:endParaRPr lang="de-CH" b="0" i="0" dirty="0">
              <a:solidFill>
                <a:srgbClr val="1D2125"/>
              </a:solidFill>
              <a:effectLst/>
              <a:latin typeface="-apple-system"/>
            </a:endParaRPr>
          </a:p>
          <a:p>
            <a:pPr algn="l"/>
            <a:endParaRPr lang="de-CH" sz="1800" b="1" dirty="0">
              <a:effectLst/>
              <a:latin typeface="Times New Roman" panose="02020603050405020304" pitchFamily="18" charset="0"/>
              <a:ea typeface="Times New Roman" panose="02020603050405020304" pitchFamily="18" charset="0"/>
            </a:endParaRPr>
          </a:p>
          <a:p>
            <a:pPr marL="285750" indent="-285750" algn="l">
              <a:buFont typeface="Arial" panose="020B0604020202020204" pitchFamily="34" charset="0"/>
              <a:buChar char="•"/>
            </a:pPr>
            <a:r>
              <a:rPr lang="de-CH" sz="2000" dirty="0">
                <a:effectLst/>
                <a:latin typeface="Times New Roman" panose="02020603050405020304" pitchFamily="18" charset="0"/>
                <a:ea typeface="Times New Roman" panose="02020603050405020304" pitchFamily="18" charset="0"/>
              </a:rPr>
              <a:t>Was ist ein Automat u</a:t>
            </a:r>
            <a:r>
              <a:rPr lang="de-CH" sz="2000" dirty="0">
                <a:latin typeface="Times New Roman" panose="02020603050405020304" pitchFamily="18" charset="0"/>
                <a:ea typeface="Times New Roman" panose="02020603050405020304" pitchFamily="18" charset="0"/>
              </a:rPr>
              <a:t>nd </a:t>
            </a:r>
            <a:r>
              <a:rPr lang="de-CH" sz="2000" dirty="0">
                <a:effectLst/>
                <a:latin typeface="Times New Roman" panose="02020603050405020304" pitchFamily="18" charset="0"/>
                <a:ea typeface="Times New Roman" panose="02020603050405020304" pitchFamily="18" charset="0"/>
              </a:rPr>
              <a:t>was habe ich davon, wenn ich im Alltag einen Automaten einsetze?</a:t>
            </a:r>
          </a:p>
          <a:p>
            <a:pPr marL="285750" indent="-285750" algn="l">
              <a:buFont typeface="Arial" panose="020B0604020202020204" pitchFamily="34" charset="0"/>
              <a:buChar char="•"/>
            </a:pPr>
            <a:endParaRPr lang="de-CH" sz="2000" dirty="0">
              <a:effectLst/>
              <a:latin typeface="Times New Roman" panose="02020603050405020304" pitchFamily="18" charset="0"/>
              <a:ea typeface="Times New Roman" panose="02020603050405020304" pitchFamily="18" charset="0"/>
            </a:endParaRPr>
          </a:p>
          <a:p>
            <a:pPr marL="285750" indent="-285750" algn="l">
              <a:buFont typeface="Arial" panose="020B0604020202020204" pitchFamily="34" charset="0"/>
              <a:buChar char="•"/>
            </a:pPr>
            <a:endParaRPr lang="de-CH" sz="2000" dirty="0">
              <a:effectLst/>
              <a:latin typeface="Times New Roman" panose="02020603050405020304" pitchFamily="18" charset="0"/>
              <a:ea typeface="Times New Roman" panose="02020603050405020304" pitchFamily="18" charset="0"/>
            </a:endParaRPr>
          </a:p>
          <a:p>
            <a:pPr marL="285750" indent="-285750" algn="l">
              <a:buFont typeface="Arial" panose="020B0604020202020204" pitchFamily="34" charset="0"/>
              <a:buChar char="•"/>
            </a:pPr>
            <a:r>
              <a:rPr lang="de-CH" sz="2000" dirty="0">
                <a:effectLst/>
                <a:latin typeface="Times New Roman" panose="02020603050405020304" pitchFamily="18" charset="0"/>
                <a:ea typeface="Times New Roman" panose="02020603050405020304" pitchFamily="18" charset="0"/>
              </a:rPr>
              <a:t>Wie setze ich einen Automaten in Betrieb anhand einer Betriebsanleitung</a:t>
            </a:r>
          </a:p>
          <a:p>
            <a:pPr marL="285750" indent="-285750">
              <a:buFont typeface="Arial" panose="020B0604020202020204" pitchFamily="34" charset="0"/>
              <a:buChar char="•"/>
            </a:pPr>
            <a:endParaRPr lang="de-CH" sz="20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de-CH" sz="20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de-CH" sz="2000" dirty="0">
                <a:latin typeface="Times New Roman" panose="02020603050405020304" pitchFamily="18" charset="0"/>
                <a:ea typeface="Times New Roman" panose="02020603050405020304" pitchFamily="18" charset="0"/>
              </a:rPr>
              <a:t>Was für Maschinen und Transsportmittel mit seinen Funktionen kenne ich?</a:t>
            </a:r>
          </a:p>
          <a:p>
            <a:pPr marL="285750" indent="-285750">
              <a:buFont typeface="Arial" panose="020B0604020202020204" pitchFamily="34" charset="0"/>
              <a:buChar char="•"/>
            </a:pPr>
            <a:endParaRPr lang="de-CH" sz="20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de-CH" sz="20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de-CH" sz="2000" dirty="0">
                <a:latin typeface="Times New Roman" panose="02020603050405020304" pitchFamily="18" charset="0"/>
                <a:ea typeface="Times New Roman" panose="02020603050405020304" pitchFamily="18" charset="0"/>
              </a:rPr>
              <a:t>Wie programmiere ich einen Automaten?</a:t>
            </a:r>
          </a:p>
        </p:txBody>
      </p:sp>
    </p:spTree>
    <p:extLst>
      <p:ext uri="{BB962C8B-B14F-4D97-AF65-F5344CB8AC3E}">
        <p14:creationId xmlns:p14="http://schemas.microsoft.com/office/powerpoint/2010/main" val="422339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descr="Ein Bild, das Text, Screenshot, Grafikdesign, Design enthält.&#10;&#10;Automatisch generierte Beschreibung">
            <a:extLst>
              <a:ext uri="{FF2B5EF4-FFF2-40B4-BE49-F238E27FC236}">
                <a16:creationId xmlns:a16="http://schemas.microsoft.com/office/drawing/2014/main" id="{FC8D8EBB-80E8-96A0-C587-968038E5280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6471" y="1585459"/>
            <a:ext cx="7296929" cy="4907416"/>
          </a:xfrm>
        </p:spPr>
      </p:pic>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711126" y="879883"/>
            <a:ext cx="3644262" cy="452437"/>
          </a:xfrm>
        </p:spPr>
        <p:txBody>
          <a:bodyPr>
            <a:normAutofit/>
          </a:bodyPr>
          <a:lstStyle/>
          <a:p>
            <a:pPr algn="l"/>
            <a:r>
              <a:rPr lang="de-CH" b="1" i="0" dirty="0">
                <a:solidFill>
                  <a:srgbClr val="1D2125"/>
                </a:solidFill>
                <a:effectLst/>
                <a:highlight>
                  <a:srgbClr val="FFFFFF"/>
                </a:highlight>
                <a:latin typeface="-apple-system"/>
              </a:rPr>
              <a:t>Verbindungen</a:t>
            </a:r>
            <a:endParaRPr lang="de-CH" b="0" i="0" dirty="0">
              <a:solidFill>
                <a:srgbClr val="1D2125"/>
              </a:solidFill>
              <a:effectLst/>
              <a:highlight>
                <a:srgbClr val="FFFFFF"/>
              </a:highlight>
              <a:latin typeface="-apple-system"/>
            </a:endParaRPr>
          </a:p>
        </p:txBody>
      </p:sp>
      <p:sp>
        <p:nvSpPr>
          <p:cNvPr id="6" name="Inhaltsplatzhalter 5">
            <a:extLst>
              <a:ext uri="{FF2B5EF4-FFF2-40B4-BE49-F238E27FC236}">
                <a16:creationId xmlns:a16="http://schemas.microsoft.com/office/drawing/2014/main" id="{A25732F2-FC0B-B240-C91E-20EAE3655B4F}"/>
              </a:ext>
            </a:extLst>
          </p:cNvPr>
          <p:cNvSpPr>
            <a:spLocks noGrp="1"/>
          </p:cNvSpPr>
          <p:nvPr>
            <p:ph sz="quarter" idx="4"/>
          </p:nvPr>
        </p:nvSpPr>
        <p:spPr>
          <a:xfrm>
            <a:off x="7533400" y="1517716"/>
            <a:ext cx="4422128" cy="5047676"/>
          </a:xfrm>
        </p:spPr>
        <p:txBody>
          <a:bodyPr>
            <a:noAutofit/>
          </a:bodyPr>
          <a:lstStyle/>
          <a:p>
            <a:r>
              <a:rPr lang="de-CH" sz="2000" b="1" i="0" dirty="0">
                <a:solidFill>
                  <a:srgbClr val="1D2125"/>
                </a:solidFill>
                <a:effectLst/>
                <a:highlight>
                  <a:srgbClr val="FFFFFF"/>
                </a:highlight>
                <a:latin typeface="+mj-lt"/>
                <a:cs typeface="Arial" panose="020B0604020202020204" pitchFamily="34" charset="0"/>
              </a:rPr>
              <a:t>X:</a:t>
            </a:r>
            <a:r>
              <a:rPr lang="de-CH" sz="2000" b="0" i="0" dirty="0">
                <a:solidFill>
                  <a:srgbClr val="1D2125"/>
                </a:solidFill>
                <a:effectLst/>
                <a:highlight>
                  <a:srgbClr val="FFFFFF"/>
                </a:highlight>
                <a:latin typeface="+mj-lt"/>
                <a:cs typeface="Arial" panose="020B0604020202020204" pitchFamily="34" charset="0"/>
              </a:rPr>
              <a:t>  Schließe das LED-Kabel auf der linken Seite an. Weiße Farbe muss oben sein!</a:t>
            </a:r>
          </a:p>
          <a:p>
            <a:r>
              <a:rPr lang="de-CH" sz="2000" b="0" i="0" dirty="0">
                <a:solidFill>
                  <a:srgbClr val="1D2125"/>
                </a:solidFill>
                <a:effectLst/>
                <a:highlight>
                  <a:srgbClr val="FFFFFF"/>
                </a:highlight>
                <a:latin typeface="+mj-lt"/>
                <a:cs typeface="Arial" panose="020B0604020202020204" pitchFamily="34" charset="0"/>
              </a:rPr>
              <a:t>Schließe das </a:t>
            </a:r>
            <a:r>
              <a:rPr lang="de-CH" sz="2000" b="0" i="0" dirty="0" err="1">
                <a:solidFill>
                  <a:srgbClr val="1D2125"/>
                </a:solidFill>
                <a:effectLst/>
                <a:highlight>
                  <a:srgbClr val="FFFFFF"/>
                </a:highlight>
                <a:latin typeface="+mj-lt"/>
                <a:cs typeface="Arial" panose="020B0604020202020204" pitchFamily="34" charset="0"/>
              </a:rPr>
              <a:t>Servokabel</a:t>
            </a:r>
            <a:r>
              <a:rPr lang="de-CH" sz="2000" b="0" i="0" dirty="0">
                <a:solidFill>
                  <a:srgbClr val="1D2125"/>
                </a:solidFill>
                <a:effectLst/>
                <a:highlight>
                  <a:srgbClr val="FFFFFF"/>
                </a:highlight>
                <a:latin typeface="+mj-lt"/>
                <a:cs typeface="Arial" panose="020B0604020202020204" pitchFamily="34" charset="0"/>
              </a:rPr>
              <a:t> auf der rechten Seite an. Orange muss oben sein!</a:t>
            </a:r>
          </a:p>
          <a:p>
            <a:r>
              <a:rPr lang="de-CH" sz="2000" b="0" i="0" dirty="0">
                <a:solidFill>
                  <a:srgbClr val="1D2125"/>
                </a:solidFill>
                <a:effectLst/>
                <a:highlight>
                  <a:srgbClr val="FFFFFF"/>
                </a:highlight>
                <a:latin typeface="+mj-lt"/>
                <a:cs typeface="Arial" panose="020B0604020202020204" pitchFamily="34" charset="0"/>
              </a:rPr>
              <a:t>Schließe das Motorkabel unten links an der mit „M0“ gekennzeichneten Stelle an.  </a:t>
            </a:r>
          </a:p>
          <a:p>
            <a:r>
              <a:rPr lang="de-CH" sz="2000" b="0" i="0" dirty="0">
                <a:solidFill>
                  <a:srgbClr val="1D2125"/>
                </a:solidFill>
                <a:effectLst/>
                <a:highlight>
                  <a:srgbClr val="FFFFFF"/>
                </a:highlight>
                <a:latin typeface="+mj-lt"/>
                <a:cs typeface="Arial" panose="020B0604020202020204" pitchFamily="34" charset="0"/>
              </a:rPr>
              <a:t>Befestige den Akku an der Rückseite und schließe die Stromversorgung an. </a:t>
            </a:r>
          </a:p>
          <a:p>
            <a:pPr marL="0" indent="0">
              <a:buNone/>
            </a:pPr>
            <a:r>
              <a:rPr lang="de-CH" sz="2000" b="1" i="0" dirty="0">
                <a:solidFill>
                  <a:srgbClr val="1D2125"/>
                </a:solidFill>
                <a:effectLst/>
                <a:highlight>
                  <a:srgbClr val="FFFFFF"/>
                </a:highlight>
                <a:latin typeface="+mj-lt"/>
                <a:cs typeface="Arial" panose="020B0604020202020204" pitchFamily="34" charset="0"/>
              </a:rPr>
              <a:t>AUFMERKSAMKEIT!</a:t>
            </a:r>
            <a:r>
              <a:rPr lang="de-CH" sz="2000" b="0" i="0" dirty="0">
                <a:solidFill>
                  <a:srgbClr val="1D2125"/>
                </a:solidFill>
                <a:effectLst/>
                <a:highlight>
                  <a:srgbClr val="FFFFFF"/>
                </a:highlight>
                <a:latin typeface="+mj-lt"/>
                <a:cs typeface="Arial" panose="020B0604020202020204" pitchFamily="34" charset="0"/>
              </a:rPr>
              <a:t> Der Propeller kann sich sehr schnell drehen.  </a:t>
            </a:r>
          </a:p>
          <a:p>
            <a:pPr marL="0" indent="0">
              <a:buNone/>
            </a:pPr>
            <a:r>
              <a:rPr lang="de-CH" sz="2000" b="0" i="0" dirty="0">
                <a:solidFill>
                  <a:srgbClr val="1D2125"/>
                </a:solidFill>
                <a:effectLst/>
                <a:highlight>
                  <a:srgbClr val="FFFFFF"/>
                </a:highlight>
                <a:latin typeface="+mj-lt"/>
                <a:cs typeface="Arial" panose="020B0604020202020204" pitchFamily="34" charset="0"/>
              </a:rPr>
              <a:t>Halte Deine Ihre Finger vom Propeller fern, wenn die Batterie angeschlossen ist.</a:t>
            </a:r>
            <a:endParaRPr lang="de-CH" sz="2000" dirty="0">
              <a:latin typeface="+mj-lt"/>
              <a:cs typeface="Arial" panose="020B0604020202020204" pitchFamily="34" charset="0"/>
            </a:endParaRPr>
          </a:p>
        </p:txBody>
      </p:sp>
    </p:spTree>
    <p:extLst>
      <p:ext uri="{BB962C8B-B14F-4D97-AF65-F5344CB8AC3E}">
        <p14:creationId xmlns:p14="http://schemas.microsoft.com/office/powerpoint/2010/main" val="2591467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616856" y="1247530"/>
            <a:ext cx="3135215" cy="452437"/>
          </a:xfrm>
        </p:spPr>
        <p:txBody>
          <a:bodyPr>
            <a:normAutofit/>
          </a:bodyPr>
          <a:lstStyle/>
          <a:p>
            <a:pPr algn="l"/>
            <a:r>
              <a:rPr lang="de-CH" b="1" i="0" dirty="0">
                <a:solidFill>
                  <a:srgbClr val="1D2125"/>
                </a:solidFill>
                <a:effectLst/>
                <a:highlight>
                  <a:srgbClr val="FFFFFF"/>
                </a:highlight>
                <a:latin typeface="-apple-system"/>
              </a:rPr>
              <a:t>Befestige den Arm</a:t>
            </a:r>
            <a:endParaRPr lang="de-CH" b="0" i="0" dirty="0">
              <a:solidFill>
                <a:srgbClr val="1D2125"/>
              </a:solidFill>
              <a:effectLst/>
              <a:highlight>
                <a:srgbClr val="FFFFFF"/>
              </a:highlight>
              <a:latin typeface="-apple-system"/>
            </a:endParaRPr>
          </a:p>
        </p:txBody>
      </p:sp>
      <p:pic>
        <p:nvPicPr>
          <p:cNvPr id="12" name="Inhaltsplatzhalter 11" descr="Ein Bild, das Text, Werkzeug enthält.&#10;&#10;Automatisch generierte Beschreibung">
            <a:extLst>
              <a:ext uri="{FF2B5EF4-FFF2-40B4-BE49-F238E27FC236}">
                <a16:creationId xmlns:a16="http://schemas.microsoft.com/office/drawing/2014/main" id="{B6030CD5-BF59-9E79-44D8-8DA2C93B3514}"/>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47065" y="1945680"/>
            <a:ext cx="6958707" cy="4624387"/>
          </a:xfrm>
        </p:spPr>
      </p:pic>
      <p:sp>
        <p:nvSpPr>
          <p:cNvPr id="6" name="Textfeld 5">
            <a:extLst>
              <a:ext uri="{FF2B5EF4-FFF2-40B4-BE49-F238E27FC236}">
                <a16:creationId xmlns:a16="http://schemas.microsoft.com/office/drawing/2014/main" id="{6F58049C-7D44-4B4D-0FBB-21FAC51943F4}"/>
              </a:ext>
            </a:extLst>
          </p:cNvPr>
          <p:cNvSpPr txBox="1"/>
          <p:nvPr/>
        </p:nvSpPr>
        <p:spPr>
          <a:xfrm>
            <a:off x="7616855" y="1792805"/>
            <a:ext cx="4374039" cy="5016758"/>
          </a:xfrm>
          <a:prstGeom prst="rect">
            <a:avLst/>
          </a:prstGeom>
          <a:noFill/>
        </p:spPr>
        <p:txBody>
          <a:bodyPr wrap="square">
            <a:spAutoFit/>
          </a:bodyPr>
          <a:lstStyle/>
          <a:p>
            <a:pPr marL="342900" indent="-342900" algn="l">
              <a:buFont typeface="Arial" panose="020B0604020202020204" pitchFamily="34" charset="0"/>
              <a:buChar char="•"/>
            </a:pPr>
            <a:r>
              <a:rPr lang="de-CH" sz="2000" b="0" i="0" dirty="0">
                <a:solidFill>
                  <a:srgbClr val="1D2125"/>
                </a:solidFill>
                <a:effectLst/>
                <a:highlight>
                  <a:srgbClr val="FFFFFF"/>
                </a:highlight>
                <a:latin typeface="+mj-lt"/>
              </a:rPr>
              <a:t>Bringe den Arm in die angehobene Position, sodass sich die Seifenblasen-düse vor der Propelleröffnung befindet</a:t>
            </a:r>
          </a:p>
          <a:p>
            <a:pPr marL="342900" indent="-342900" algn="l">
              <a:buFont typeface="Arial" panose="020B0604020202020204" pitchFamily="34" charset="0"/>
              <a:buChar char="•"/>
            </a:pPr>
            <a:r>
              <a:rPr lang="de-CH" sz="2000" b="0" i="0" dirty="0">
                <a:solidFill>
                  <a:srgbClr val="1D2125"/>
                </a:solidFill>
                <a:effectLst/>
                <a:highlight>
                  <a:srgbClr val="FFFFFF"/>
                </a:highlight>
                <a:latin typeface="+mj-lt"/>
              </a:rPr>
              <a:t>Drücke den Arm gegen den </a:t>
            </a:r>
            <a:r>
              <a:rPr lang="de-CH" sz="2000" b="0" i="0" dirty="0" err="1">
                <a:solidFill>
                  <a:srgbClr val="1D2125"/>
                </a:solidFill>
                <a:effectLst/>
                <a:highlight>
                  <a:srgbClr val="FFFFFF"/>
                </a:highlight>
                <a:latin typeface="+mj-lt"/>
              </a:rPr>
              <a:t>Servokopf</a:t>
            </a:r>
            <a:r>
              <a:rPr lang="de-CH" sz="2000" b="0" i="0" dirty="0">
                <a:solidFill>
                  <a:srgbClr val="1D2125"/>
                </a:solidFill>
                <a:effectLst/>
                <a:highlight>
                  <a:srgbClr val="FFFFFF"/>
                </a:highlight>
                <a:latin typeface="+mj-lt"/>
              </a:rPr>
              <a:t>.</a:t>
            </a:r>
          </a:p>
          <a:p>
            <a:pPr marL="342900" indent="-342900" algn="l">
              <a:buFont typeface="Arial" panose="020B0604020202020204" pitchFamily="34" charset="0"/>
              <a:buChar char="•"/>
            </a:pPr>
            <a:r>
              <a:rPr lang="de-CH" sz="2000" b="1" i="0" dirty="0">
                <a:solidFill>
                  <a:srgbClr val="1D2125"/>
                </a:solidFill>
                <a:effectLst/>
                <a:highlight>
                  <a:srgbClr val="FFFFFF"/>
                </a:highlight>
                <a:latin typeface="+mj-lt"/>
              </a:rPr>
              <a:t>AUFMERKSAMKEIT!</a:t>
            </a:r>
            <a:r>
              <a:rPr lang="de-CH" sz="2000" b="0" i="0" dirty="0">
                <a:solidFill>
                  <a:srgbClr val="1D2125"/>
                </a:solidFill>
                <a:effectLst/>
                <a:highlight>
                  <a:srgbClr val="FFFFFF"/>
                </a:highlight>
                <a:latin typeface="+mj-lt"/>
              </a:rPr>
              <a:t> Erzwinge keine Drehung des Servos. Dadurch kann das Getriebe im </a:t>
            </a:r>
            <a:r>
              <a:rPr lang="de-CH" sz="2000" b="0" i="0" dirty="0" err="1">
                <a:solidFill>
                  <a:srgbClr val="1D2125"/>
                </a:solidFill>
                <a:effectLst/>
                <a:highlight>
                  <a:srgbClr val="FFFFFF"/>
                </a:highlight>
                <a:latin typeface="+mj-lt"/>
              </a:rPr>
              <a:t>Servo</a:t>
            </a:r>
            <a:r>
              <a:rPr lang="de-CH" sz="2000" b="0" i="0" dirty="0">
                <a:solidFill>
                  <a:srgbClr val="1D2125"/>
                </a:solidFill>
                <a:effectLst/>
                <a:highlight>
                  <a:srgbClr val="FFFFFF"/>
                </a:highlight>
                <a:latin typeface="+mj-lt"/>
              </a:rPr>
              <a:t> beschädigt werden.</a:t>
            </a:r>
          </a:p>
          <a:p>
            <a:pPr marL="342900" indent="-342900">
              <a:buFont typeface="Arial" panose="020B0604020202020204" pitchFamily="34" charset="0"/>
              <a:buChar char="•"/>
            </a:pPr>
            <a:r>
              <a:rPr lang="de-CH" sz="2000" b="0" i="0" dirty="0">
                <a:solidFill>
                  <a:srgbClr val="1D2125"/>
                </a:solidFill>
                <a:effectLst/>
                <a:highlight>
                  <a:srgbClr val="FFFFFF"/>
                </a:highlight>
                <a:latin typeface="+mj-lt"/>
              </a:rPr>
              <a:t>Hebe den Arm gerade ab, sodass er locker ist, drehe ihn und drücke ihn erneut.</a:t>
            </a:r>
            <a:br>
              <a:rPr lang="de-CH" sz="2000" b="0" i="0" dirty="0">
                <a:solidFill>
                  <a:srgbClr val="1D2125"/>
                </a:solidFill>
                <a:effectLst/>
                <a:highlight>
                  <a:srgbClr val="FFFFFF"/>
                </a:highlight>
                <a:latin typeface="+mj-lt"/>
              </a:rPr>
            </a:br>
            <a:endParaRPr lang="de-CH" sz="2000" b="0" i="0" dirty="0">
              <a:solidFill>
                <a:srgbClr val="1D2125"/>
              </a:solidFill>
              <a:effectLst/>
              <a:highlight>
                <a:srgbClr val="FFFFFF"/>
              </a:highlight>
              <a:latin typeface="+mj-lt"/>
            </a:endParaRPr>
          </a:p>
          <a:p>
            <a:pPr marL="342900" indent="-342900">
              <a:buFont typeface="Arial" panose="020B0604020202020204" pitchFamily="34" charset="0"/>
              <a:buChar char="•"/>
            </a:pPr>
            <a:r>
              <a:rPr lang="de-CH" sz="2000" b="0" i="0" dirty="0">
                <a:solidFill>
                  <a:srgbClr val="1D2125"/>
                </a:solidFill>
                <a:effectLst/>
                <a:highlight>
                  <a:srgbClr val="FFFFFF"/>
                </a:highlight>
                <a:latin typeface="+mj-lt"/>
              </a:rPr>
              <a:t>&lt;--&gt; Hebe den Arm ab, indem Du auf diese Weise ziehst</a:t>
            </a:r>
            <a:endParaRPr lang="de-CH" sz="2000" dirty="0">
              <a:latin typeface="+mj-lt"/>
            </a:endParaRPr>
          </a:p>
        </p:txBody>
      </p:sp>
      <p:pic>
        <p:nvPicPr>
          <p:cNvPr id="7" name="Grafik 6" descr="Ein Bild, das Werkzeug, Text, Öffner enthält.&#10;&#10;Automatisch generierte Beschreibung">
            <a:extLst>
              <a:ext uri="{FF2B5EF4-FFF2-40B4-BE49-F238E27FC236}">
                <a16:creationId xmlns:a16="http://schemas.microsoft.com/office/drawing/2014/main" id="{202B2670-47E6-501A-AD54-D87EDF611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707" y="1365904"/>
            <a:ext cx="2601798" cy="2844633"/>
          </a:xfrm>
          <a:prstGeom prst="rect">
            <a:avLst/>
          </a:prstGeom>
        </p:spPr>
      </p:pic>
    </p:spTree>
    <p:extLst>
      <p:ext uri="{BB962C8B-B14F-4D97-AF65-F5344CB8AC3E}">
        <p14:creationId xmlns:p14="http://schemas.microsoft.com/office/powerpoint/2010/main" val="646693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298394" y="1049567"/>
            <a:ext cx="2354655" cy="452437"/>
          </a:xfrm>
        </p:spPr>
        <p:txBody>
          <a:bodyPr>
            <a:normAutofit/>
          </a:bodyPr>
          <a:lstStyle/>
          <a:p>
            <a:pPr algn="l"/>
            <a:r>
              <a:rPr lang="de-CH" b="1" i="0" dirty="0">
                <a:solidFill>
                  <a:srgbClr val="1D2125"/>
                </a:solidFill>
                <a:effectLst/>
                <a:highlight>
                  <a:srgbClr val="FFFFFF"/>
                </a:highlight>
                <a:latin typeface="-apple-system"/>
              </a:rPr>
              <a:t>Batterie</a:t>
            </a:r>
            <a:endParaRPr lang="de-CH" b="0" i="0" dirty="0">
              <a:solidFill>
                <a:srgbClr val="1D2125"/>
              </a:solidFill>
              <a:effectLst/>
              <a:highlight>
                <a:srgbClr val="FFFFFF"/>
              </a:highlight>
              <a:latin typeface="-apple-system"/>
            </a:endParaRPr>
          </a:p>
        </p:txBody>
      </p:sp>
      <p:pic>
        <p:nvPicPr>
          <p:cNvPr id="14" name="Inhaltsplatzhalter 13" descr="Ein Bild, das Werkzeug, Platane Flugzeug Hobel enthält.&#10;&#10;Automatisch generierte Beschreibung">
            <a:extLst>
              <a:ext uri="{FF2B5EF4-FFF2-40B4-BE49-F238E27FC236}">
                <a16:creationId xmlns:a16="http://schemas.microsoft.com/office/drawing/2014/main" id="{B2805FBC-272B-6D71-77A2-AF4E616B171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29777" y="1448364"/>
            <a:ext cx="5266278" cy="4858391"/>
          </a:xfrm>
        </p:spPr>
      </p:pic>
      <p:sp>
        <p:nvSpPr>
          <p:cNvPr id="6" name="Textfeld 5">
            <a:extLst>
              <a:ext uri="{FF2B5EF4-FFF2-40B4-BE49-F238E27FC236}">
                <a16:creationId xmlns:a16="http://schemas.microsoft.com/office/drawing/2014/main" id="{0FA4B210-58F3-3255-0198-9AD803470528}"/>
              </a:ext>
            </a:extLst>
          </p:cNvPr>
          <p:cNvSpPr txBox="1"/>
          <p:nvPr/>
        </p:nvSpPr>
        <p:spPr>
          <a:xfrm>
            <a:off x="7164370" y="1502004"/>
            <a:ext cx="4984423" cy="5355312"/>
          </a:xfrm>
          <a:prstGeom prst="rect">
            <a:avLst/>
          </a:prstGeom>
          <a:noFill/>
        </p:spPr>
        <p:txBody>
          <a:bodyPr wrap="square">
            <a:spAutoFit/>
          </a:bodyPr>
          <a:lstStyle/>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Befestige den Akku auf der Rückseite im Gummiband</a:t>
            </a:r>
          </a:p>
          <a:p>
            <a:pPr marL="285750" indent="-285750" algn="l">
              <a:buFont typeface="Arial" panose="020B0604020202020204" pitchFamily="34" charset="0"/>
              <a:buChar char="•"/>
            </a:pPr>
            <a:endParaRPr lang="de-CH" b="0" i="0" dirty="0">
              <a:solidFill>
                <a:srgbClr val="1D2125"/>
              </a:solidFill>
              <a:effectLst/>
              <a:highlight>
                <a:srgbClr val="FFFFFF"/>
              </a:highlight>
              <a:latin typeface="-apple-system"/>
            </a:endParaRP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Wenn Du das Gerät nicht benützt, musst Du den Netzstecker wieder ziehen</a:t>
            </a:r>
          </a:p>
          <a:p>
            <a:pPr marL="285750" indent="-285750" algn="l">
              <a:buFont typeface="Arial" panose="020B0604020202020204" pitchFamily="34" charset="0"/>
              <a:buChar char="•"/>
            </a:pPr>
            <a:endParaRPr lang="de-CH" b="0" i="0" dirty="0">
              <a:solidFill>
                <a:srgbClr val="1D2125"/>
              </a:solidFill>
              <a:effectLst/>
              <a:highlight>
                <a:srgbClr val="FFFFFF"/>
              </a:highlight>
              <a:latin typeface="-apple-system"/>
            </a:endParaRP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Um den Motor und das </a:t>
            </a:r>
            <a:r>
              <a:rPr lang="de-CH" b="0" i="0" dirty="0" err="1">
                <a:solidFill>
                  <a:srgbClr val="1D2125"/>
                </a:solidFill>
                <a:effectLst/>
                <a:highlight>
                  <a:srgbClr val="FFFFFF"/>
                </a:highlight>
                <a:latin typeface="-apple-system"/>
              </a:rPr>
              <a:t>Servo</a:t>
            </a:r>
            <a:r>
              <a:rPr lang="de-CH" b="0" i="0" dirty="0">
                <a:solidFill>
                  <a:srgbClr val="1D2125"/>
                </a:solidFill>
                <a:effectLst/>
                <a:highlight>
                  <a:srgbClr val="FFFFFF"/>
                </a:highlight>
                <a:latin typeface="-apple-system"/>
              </a:rPr>
              <a:t> mit Strom zu versorgen, gehst Du zur Oberseite der Platte über dem </a:t>
            </a:r>
            <a:r>
              <a:rPr lang="de-CH" b="0" i="0" dirty="0" err="1">
                <a:solidFill>
                  <a:srgbClr val="1D2125"/>
                </a:solidFill>
                <a:effectLst/>
                <a:highlight>
                  <a:srgbClr val="FFFFFF"/>
                </a:highlight>
                <a:latin typeface="-apple-system"/>
              </a:rPr>
              <a:t>micro:bit</a:t>
            </a:r>
            <a:r>
              <a:rPr lang="de-CH" b="0" i="0" dirty="0">
                <a:solidFill>
                  <a:srgbClr val="1D2125"/>
                </a:solidFill>
                <a:effectLst/>
                <a:highlight>
                  <a:srgbClr val="FFFFFF"/>
                </a:highlight>
                <a:latin typeface="-apple-system"/>
              </a:rPr>
              <a:t> und schließt den Batteriestecker an, wie im Bild gezeigt.</a:t>
            </a:r>
          </a:p>
          <a:p>
            <a:pPr algn="l"/>
            <a:br>
              <a:rPr lang="de-CH" b="0" i="0" dirty="0">
                <a:solidFill>
                  <a:srgbClr val="1D2125"/>
                </a:solidFill>
                <a:effectLst/>
                <a:highlight>
                  <a:srgbClr val="FFFFFF"/>
                </a:highlight>
                <a:latin typeface="-apple-system"/>
              </a:rPr>
            </a:br>
            <a:r>
              <a:rPr lang="de-CH" b="1" i="0" dirty="0">
                <a:solidFill>
                  <a:srgbClr val="1D2125"/>
                </a:solidFill>
                <a:effectLst/>
                <a:highlight>
                  <a:srgbClr val="FFFFFF"/>
                </a:highlight>
                <a:latin typeface="-apple-system"/>
              </a:rPr>
              <a:t>Hinweis</a:t>
            </a:r>
            <a:r>
              <a:rPr lang="de-CH" b="0" i="0" dirty="0">
                <a:solidFill>
                  <a:srgbClr val="1D2125"/>
                </a:solidFill>
                <a:effectLst/>
                <a:highlight>
                  <a:srgbClr val="FFFFFF"/>
                </a:highlight>
                <a:latin typeface="-apple-system"/>
              </a:rPr>
              <a:t>:</a:t>
            </a: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Du musst den Akku auch dann anschließen, wenn sie über USB angeschlossen sind. Motor und </a:t>
            </a:r>
            <a:r>
              <a:rPr lang="de-CH" b="0" i="0" dirty="0" err="1">
                <a:solidFill>
                  <a:srgbClr val="1D2125"/>
                </a:solidFill>
                <a:effectLst/>
                <a:highlight>
                  <a:srgbClr val="FFFFFF"/>
                </a:highlight>
                <a:latin typeface="-apple-system"/>
              </a:rPr>
              <a:t>Servo</a:t>
            </a:r>
            <a:r>
              <a:rPr lang="de-CH" b="0" i="0" dirty="0">
                <a:solidFill>
                  <a:srgbClr val="1D2125"/>
                </a:solidFill>
                <a:effectLst/>
                <a:highlight>
                  <a:srgbClr val="FFFFFF"/>
                </a:highlight>
                <a:latin typeface="-apple-system"/>
              </a:rPr>
              <a:t> werden nur vom Akku mit Strom versorgt.</a:t>
            </a:r>
          </a:p>
          <a:p>
            <a:pPr marL="285750" indent="-285750" algn="l">
              <a:buFont typeface="Arial" panose="020B0604020202020204" pitchFamily="34" charset="0"/>
              <a:buChar char="•"/>
            </a:pPr>
            <a:endParaRPr lang="de-CH" b="0" i="0" dirty="0">
              <a:solidFill>
                <a:srgbClr val="1D2125"/>
              </a:solidFill>
              <a:effectLst/>
              <a:highlight>
                <a:srgbClr val="FFFFFF"/>
              </a:highlight>
              <a:latin typeface="-apple-system"/>
            </a:endParaRPr>
          </a:p>
          <a:p>
            <a:pPr marL="285750" indent="-285750" algn="l">
              <a:buFont typeface="Arial" panose="020B0604020202020204" pitchFamily="34" charset="0"/>
              <a:buChar char="•"/>
            </a:pPr>
            <a:r>
              <a:rPr lang="de-CH" b="0" i="0" dirty="0">
                <a:solidFill>
                  <a:srgbClr val="1D2125"/>
                </a:solidFill>
                <a:effectLst/>
                <a:highlight>
                  <a:srgbClr val="FFFFFF"/>
                </a:highlight>
                <a:latin typeface="-apple-system"/>
              </a:rPr>
              <a:t>Die LED kann nur in Verbindung über USB leuchten.</a:t>
            </a:r>
          </a:p>
        </p:txBody>
      </p:sp>
      <p:pic>
        <p:nvPicPr>
          <p:cNvPr id="7" name="Grafik 6" descr="Ein Bild, das Batterie, Text enthält.&#10;&#10;Automatisch generierte Beschreibung">
            <a:extLst>
              <a:ext uri="{FF2B5EF4-FFF2-40B4-BE49-F238E27FC236}">
                <a16:creationId xmlns:a16="http://schemas.microsoft.com/office/drawing/2014/main" id="{A9D2D9F8-AC74-0503-0E52-220C9EEF9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562" y="3522255"/>
            <a:ext cx="2693713" cy="2887972"/>
          </a:xfrm>
          <a:prstGeom prst="rect">
            <a:avLst/>
          </a:prstGeom>
        </p:spPr>
      </p:pic>
    </p:spTree>
    <p:extLst>
      <p:ext uri="{BB962C8B-B14F-4D97-AF65-F5344CB8AC3E}">
        <p14:creationId xmlns:p14="http://schemas.microsoft.com/office/powerpoint/2010/main" val="2818540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682844" y="1011859"/>
            <a:ext cx="3672543" cy="452437"/>
          </a:xfrm>
        </p:spPr>
        <p:txBody>
          <a:bodyPr>
            <a:normAutofit/>
          </a:bodyPr>
          <a:lstStyle/>
          <a:p>
            <a:pPr algn="l"/>
            <a:r>
              <a:rPr lang="de-CH" b="1" i="0" dirty="0">
                <a:solidFill>
                  <a:srgbClr val="1D2125"/>
                </a:solidFill>
                <a:effectLst/>
                <a:highlight>
                  <a:srgbClr val="FFFFFF"/>
                </a:highlight>
                <a:latin typeface="-apple-system"/>
              </a:rPr>
              <a:t>Schliesse den </a:t>
            </a:r>
            <a:r>
              <a:rPr lang="de-CH" b="1" i="0" dirty="0" err="1">
                <a:solidFill>
                  <a:srgbClr val="1D2125"/>
                </a:solidFill>
                <a:effectLst/>
                <a:highlight>
                  <a:srgbClr val="FFFFFF"/>
                </a:highlight>
                <a:latin typeface="-apple-system"/>
              </a:rPr>
              <a:t>micro:bit</a:t>
            </a:r>
            <a:r>
              <a:rPr lang="de-CH" b="1" i="0" dirty="0">
                <a:solidFill>
                  <a:srgbClr val="1D2125"/>
                </a:solidFill>
                <a:effectLst/>
                <a:highlight>
                  <a:srgbClr val="FFFFFF"/>
                </a:highlight>
                <a:latin typeface="-apple-system"/>
              </a:rPr>
              <a:t> an</a:t>
            </a:r>
            <a:endParaRPr lang="de-CH" b="0" i="0" dirty="0">
              <a:solidFill>
                <a:srgbClr val="1D2125"/>
              </a:solidFill>
              <a:effectLst/>
              <a:highlight>
                <a:srgbClr val="FFFFFF"/>
              </a:highlight>
              <a:latin typeface="-apple-system"/>
            </a:endParaRPr>
          </a:p>
        </p:txBody>
      </p:sp>
      <p:sp>
        <p:nvSpPr>
          <p:cNvPr id="6" name="Inhaltsplatzhalter 5">
            <a:extLst>
              <a:ext uri="{FF2B5EF4-FFF2-40B4-BE49-F238E27FC236}">
                <a16:creationId xmlns:a16="http://schemas.microsoft.com/office/drawing/2014/main" id="{9901D481-45AC-3372-2D40-4BD0EE5F1634}"/>
              </a:ext>
            </a:extLst>
          </p:cNvPr>
          <p:cNvSpPr>
            <a:spLocks noGrp="1"/>
          </p:cNvSpPr>
          <p:nvPr>
            <p:ph sz="quarter" idx="4"/>
          </p:nvPr>
        </p:nvSpPr>
        <p:spPr>
          <a:xfrm>
            <a:off x="7682844" y="1652833"/>
            <a:ext cx="4119515" cy="4120088"/>
          </a:xfrm>
        </p:spPr>
        <p:txBody>
          <a:bodyPr>
            <a:normAutofit fontScale="92500"/>
          </a:bodyPr>
          <a:lstStyle/>
          <a:p>
            <a:pPr algn="l">
              <a:lnSpc>
                <a:spcPct val="120000"/>
              </a:lnSpc>
            </a:pPr>
            <a:r>
              <a:rPr lang="de-CH" sz="1800" b="0" i="0" dirty="0">
                <a:solidFill>
                  <a:srgbClr val="1D2125"/>
                </a:solidFill>
                <a:effectLst/>
                <a:highlight>
                  <a:srgbClr val="FFFFFF"/>
                </a:highlight>
                <a:latin typeface="+mj-lt"/>
                <a:cs typeface="Arial" panose="020B0604020202020204" pitchFamily="34" charset="0"/>
              </a:rPr>
              <a:t>Wenn Du zum ersten Mal programmierst, musst Du möglicherweise den </a:t>
            </a:r>
            <a:r>
              <a:rPr lang="de-CH" sz="1800" b="0" i="0" dirty="0" err="1">
                <a:solidFill>
                  <a:srgbClr val="1D2125"/>
                </a:solidFill>
                <a:effectLst/>
                <a:highlight>
                  <a:srgbClr val="FFFFFF"/>
                </a:highlight>
                <a:latin typeface="+mj-lt"/>
                <a:cs typeface="Arial" panose="020B0604020202020204" pitchFamily="34" charset="0"/>
              </a:rPr>
              <a:t>micro:bit</a:t>
            </a:r>
            <a:r>
              <a:rPr lang="de-CH" sz="1800" b="0" i="0" dirty="0">
                <a:solidFill>
                  <a:srgbClr val="1D2125"/>
                </a:solidFill>
                <a:effectLst/>
                <a:highlight>
                  <a:srgbClr val="FFFFFF"/>
                </a:highlight>
                <a:latin typeface="+mj-lt"/>
                <a:cs typeface="Arial" panose="020B0604020202020204" pitchFamily="34" charset="0"/>
              </a:rPr>
              <a:t> mit Chrome koppeln</a:t>
            </a:r>
          </a:p>
          <a:p>
            <a:pPr algn="l">
              <a:lnSpc>
                <a:spcPct val="120000"/>
              </a:lnSpc>
            </a:pPr>
            <a:r>
              <a:rPr lang="de-CH" sz="1800" b="0" i="0" dirty="0">
                <a:solidFill>
                  <a:srgbClr val="1D2125"/>
                </a:solidFill>
                <a:effectLst/>
                <a:highlight>
                  <a:srgbClr val="FFFFFF"/>
                </a:highlight>
                <a:latin typeface="+mj-lt"/>
                <a:cs typeface="Arial" panose="020B0604020202020204" pitchFamily="34" charset="0"/>
              </a:rPr>
              <a:t>Verbinde </a:t>
            </a:r>
            <a:r>
              <a:rPr lang="de-CH" sz="1800" b="0" i="0" dirty="0" err="1">
                <a:solidFill>
                  <a:srgbClr val="1D2125"/>
                </a:solidFill>
                <a:effectLst/>
                <a:highlight>
                  <a:srgbClr val="FFFFFF"/>
                </a:highlight>
                <a:latin typeface="+mj-lt"/>
                <a:cs typeface="Arial" panose="020B0604020202020204" pitchFamily="34" charset="0"/>
              </a:rPr>
              <a:t>micro:bit</a:t>
            </a:r>
            <a:r>
              <a:rPr lang="de-CH" sz="1800" b="0" i="0" dirty="0">
                <a:solidFill>
                  <a:srgbClr val="1D2125"/>
                </a:solidFill>
                <a:effectLst/>
                <a:highlight>
                  <a:srgbClr val="FFFFFF"/>
                </a:highlight>
                <a:latin typeface="+mj-lt"/>
                <a:cs typeface="Arial" panose="020B0604020202020204" pitchFamily="34" charset="0"/>
              </a:rPr>
              <a:t> mit einem USB-Kabel</a:t>
            </a:r>
          </a:p>
          <a:p>
            <a:pPr algn="l">
              <a:lnSpc>
                <a:spcPct val="120000"/>
              </a:lnSpc>
            </a:pPr>
            <a:r>
              <a:rPr lang="de-CH" sz="1800" b="0" i="0" dirty="0">
                <a:solidFill>
                  <a:srgbClr val="1D2125"/>
                </a:solidFill>
                <a:effectLst/>
                <a:highlight>
                  <a:srgbClr val="FFFFFF"/>
                </a:highlight>
                <a:latin typeface="+mj-lt"/>
                <a:cs typeface="Arial" panose="020B0604020202020204" pitchFamily="34" charset="0"/>
              </a:rPr>
              <a:t>Drücke auf die drei Punkte und klicken Sie auf wählen. </a:t>
            </a:r>
          </a:p>
          <a:p>
            <a:pPr algn="l">
              <a:lnSpc>
                <a:spcPct val="120000"/>
              </a:lnSpc>
            </a:pPr>
            <a:r>
              <a:rPr lang="de-CH" sz="1800" b="0" i="0" dirty="0">
                <a:solidFill>
                  <a:srgbClr val="1D2125"/>
                </a:solidFill>
                <a:effectLst/>
                <a:highlight>
                  <a:srgbClr val="FFFFFF"/>
                </a:highlight>
                <a:latin typeface="+mj-lt"/>
                <a:cs typeface="Arial" panose="020B0604020202020204" pitchFamily="34" charset="0"/>
              </a:rPr>
              <a:t>Wähle </a:t>
            </a:r>
            <a:r>
              <a:rPr lang="de-CH" sz="1800" b="0" i="0" dirty="0" err="1">
                <a:solidFill>
                  <a:srgbClr val="1D2125"/>
                </a:solidFill>
                <a:effectLst/>
                <a:highlight>
                  <a:srgbClr val="FFFFFF"/>
                </a:highlight>
                <a:latin typeface="+mj-lt"/>
                <a:cs typeface="Arial" panose="020B0604020202020204" pitchFamily="34" charset="0"/>
              </a:rPr>
              <a:t>micro:bit</a:t>
            </a:r>
            <a:r>
              <a:rPr lang="de-CH" sz="1800" b="0" i="0" dirty="0">
                <a:solidFill>
                  <a:srgbClr val="1D2125"/>
                </a:solidFill>
                <a:effectLst/>
                <a:highlight>
                  <a:srgbClr val="FFFFFF"/>
                </a:highlight>
                <a:latin typeface="+mj-lt"/>
                <a:cs typeface="Arial" panose="020B0604020202020204" pitchFamily="34" charset="0"/>
              </a:rPr>
              <a:t> aus einer angezeigten Liste aus und vervollständige es.</a:t>
            </a:r>
          </a:p>
          <a:p>
            <a:pPr algn="l">
              <a:lnSpc>
                <a:spcPct val="120000"/>
              </a:lnSpc>
            </a:pPr>
            <a:r>
              <a:rPr lang="de-CH" sz="1800" b="0" i="0" dirty="0">
                <a:solidFill>
                  <a:srgbClr val="1D2125"/>
                </a:solidFill>
                <a:effectLst/>
                <a:highlight>
                  <a:srgbClr val="FFFFFF"/>
                </a:highlight>
                <a:latin typeface="+mj-lt"/>
                <a:cs typeface="Arial" panose="020B0604020202020204" pitchFamily="34" charset="0"/>
              </a:rPr>
              <a:t>Das Symbol links neben „Herunterladen“ sollte sich nun in ein </a:t>
            </a:r>
            <a:r>
              <a:rPr lang="de-CH" sz="1800" b="0" i="0" dirty="0" err="1">
                <a:solidFill>
                  <a:srgbClr val="1D2125"/>
                </a:solidFill>
                <a:effectLst/>
                <a:highlight>
                  <a:srgbClr val="FFFFFF"/>
                </a:highlight>
                <a:latin typeface="+mj-lt"/>
                <a:cs typeface="Arial" panose="020B0604020202020204" pitchFamily="34" charset="0"/>
              </a:rPr>
              <a:t>micro:bit-Symbol</a:t>
            </a:r>
            <a:r>
              <a:rPr lang="de-CH" sz="1800" b="0" i="0" dirty="0">
                <a:solidFill>
                  <a:srgbClr val="1D2125"/>
                </a:solidFill>
                <a:effectLst/>
                <a:highlight>
                  <a:srgbClr val="FFFFFF"/>
                </a:highlight>
                <a:latin typeface="+mj-lt"/>
                <a:cs typeface="Arial" panose="020B0604020202020204" pitchFamily="34" charset="0"/>
              </a:rPr>
              <a:t> ändern.</a:t>
            </a:r>
          </a:p>
        </p:txBody>
      </p:sp>
      <p:pic>
        <p:nvPicPr>
          <p:cNvPr id="10" name="Inhaltsplatzhalter 9" descr="Ein Bild, das Text, Screenshot, Diagramm, Design enthält.&#10;&#10;Automatisch generierte Beschreibung">
            <a:extLst>
              <a:ext uri="{FF2B5EF4-FFF2-40B4-BE49-F238E27FC236}">
                <a16:creationId xmlns:a16="http://schemas.microsoft.com/office/drawing/2014/main" id="{DEE97E60-721E-32E0-6222-BD45968C54A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6513" y="1506911"/>
            <a:ext cx="7347223" cy="4985964"/>
          </a:xfrm>
        </p:spPr>
      </p:pic>
    </p:spTree>
    <p:extLst>
      <p:ext uri="{BB962C8B-B14F-4D97-AF65-F5344CB8AC3E}">
        <p14:creationId xmlns:p14="http://schemas.microsoft.com/office/powerpoint/2010/main" val="2127901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Zusammenbau</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7635710" y="1681163"/>
            <a:ext cx="4468305" cy="452437"/>
          </a:xfrm>
        </p:spPr>
        <p:txBody>
          <a:bodyPr>
            <a:normAutofit/>
          </a:bodyPr>
          <a:lstStyle/>
          <a:p>
            <a:r>
              <a:rPr lang="de-CH" b="1" dirty="0">
                <a:effectLst/>
              </a:rPr>
              <a:t>Codierung - Code herunterladen</a:t>
            </a:r>
            <a:endParaRPr lang="de-CH" dirty="0">
              <a:effectLst/>
            </a:endParaRPr>
          </a:p>
        </p:txBody>
      </p:sp>
      <p:sp>
        <p:nvSpPr>
          <p:cNvPr id="6" name="Inhaltsplatzhalter 5">
            <a:extLst>
              <a:ext uri="{FF2B5EF4-FFF2-40B4-BE49-F238E27FC236}">
                <a16:creationId xmlns:a16="http://schemas.microsoft.com/office/drawing/2014/main" id="{9901D481-45AC-3372-2D40-4BD0EE5F1634}"/>
              </a:ext>
            </a:extLst>
          </p:cNvPr>
          <p:cNvSpPr>
            <a:spLocks noGrp="1"/>
          </p:cNvSpPr>
          <p:nvPr>
            <p:ph sz="quarter" idx="4"/>
          </p:nvPr>
        </p:nvSpPr>
        <p:spPr>
          <a:xfrm>
            <a:off x="7729979" y="2505074"/>
            <a:ext cx="4194928" cy="2434571"/>
          </a:xfrm>
        </p:spPr>
        <p:txBody>
          <a:bodyPr>
            <a:normAutofit/>
          </a:bodyPr>
          <a:lstStyle/>
          <a:p>
            <a:r>
              <a:rPr lang="de-CH" sz="2000" dirty="0"/>
              <a:t>Jetzt kann mit der Programmierung angefangen werden</a:t>
            </a:r>
          </a:p>
        </p:txBody>
      </p:sp>
      <p:pic>
        <p:nvPicPr>
          <p:cNvPr id="9" name="Inhaltsplatzhalter 8" descr="Ein Bild, das Computer, peripher, Eingabegerät, Elektronisches Gerät enthält.&#10;&#10;Automatisch generierte Beschreibung">
            <a:extLst>
              <a:ext uri="{FF2B5EF4-FFF2-40B4-BE49-F238E27FC236}">
                <a16:creationId xmlns:a16="http://schemas.microsoft.com/office/drawing/2014/main" id="{93F14665-B811-0C97-02E3-190537ABCDF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01111" y="1681162"/>
            <a:ext cx="5543220" cy="4985743"/>
          </a:xfrm>
        </p:spPr>
      </p:pic>
    </p:spTree>
    <p:extLst>
      <p:ext uri="{BB962C8B-B14F-4D97-AF65-F5344CB8AC3E}">
        <p14:creationId xmlns:p14="http://schemas.microsoft.com/office/powerpoint/2010/main" val="4106937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8076416" y="1681163"/>
            <a:ext cx="992171" cy="452437"/>
          </a:xfrm>
        </p:spPr>
        <p:txBody>
          <a:bodyPr>
            <a:normAutofit/>
          </a:bodyPr>
          <a:lstStyle/>
          <a:p>
            <a:r>
              <a:rPr lang="de-CH" b="1" dirty="0">
                <a:effectLst/>
              </a:rPr>
              <a:t>Start</a:t>
            </a:r>
            <a:endParaRPr lang="de-CH" dirty="0">
              <a:effectLst/>
            </a:endParaRPr>
          </a:p>
        </p:txBody>
      </p:sp>
      <p:pic>
        <p:nvPicPr>
          <p:cNvPr id="16" name="Inhaltsplatzhalter 15" descr="Ein Bild, das Text, Screenshot, Schrift, Grafiken enthält.&#10;&#10;Automatisch generierte Beschreibung">
            <a:extLst>
              <a:ext uri="{FF2B5EF4-FFF2-40B4-BE49-F238E27FC236}">
                <a16:creationId xmlns:a16="http://schemas.microsoft.com/office/drawing/2014/main" id="{FFDD69A8-7A88-1615-88AB-0DA0EF94135C}"/>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878631" y="5294376"/>
            <a:ext cx="2243788" cy="943187"/>
          </a:xfrm>
        </p:spPr>
      </p:pic>
      <p:pic>
        <p:nvPicPr>
          <p:cNvPr id="18" name="Grafik 17" descr="Ein Bild, das Schrift, Screenshot, Reihe, Grafiken enthält.&#10;&#10;Automatisch generierte Beschreibung">
            <a:extLst>
              <a:ext uri="{FF2B5EF4-FFF2-40B4-BE49-F238E27FC236}">
                <a16:creationId xmlns:a16="http://schemas.microsoft.com/office/drawing/2014/main" id="{E36691D2-C1C0-4EEC-D267-E071C541C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703" y="5294376"/>
            <a:ext cx="2194957" cy="783125"/>
          </a:xfrm>
          <a:prstGeom prst="rect">
            <a:avLst/>
          </a:prstGeom>
        </p:spPr>
      </p:pic>
      <p:sp>
        <p:nvSpPr>
          <p:cNvPr id="6" name="Textfeld 5">
            <a:extLst>
              <a:ext uri="{FF2B5EF4-FFF2-40B4-BE49-F238E27FC236}">
                <a16:creationId xmlns:a16="http://schemas.microsoft.com/office/drawing/2014/main" id="{A2FBD56E-E428-EE34-0674-5C0472516232}"/>
              </a:ext>
            </a:extLst>
          </p:cNvPr>
          <p:cNvSpPr txBox="1"/>
          <p:nvPr/>
        </p:nvSpPr>
        <p:spPr>
          <a:xfrm>
            <a:off x="8059917" y="2200889"/>
            <a:ext cx="3900339" cy="4247317"/>
          </a:xfrm>
          <a:prstGeom prst="rect">
            <a:avLst/>
          </a:prstGeom>
          <a:noFill/>
        </p:spPr>
        <p:txBody>
          <a:bodyPr wrap="square">
            <a:spAutoFit/>
          </a:bodyPr>
          <a:lstStyle/>
          <a:p>
            <a:pPr algn="l"/>
            <a:r>
              <a:rPr lang="de-CH" b="0" i="0" dirty="0">
                <a:solidFill>
                  <a:srgbClr val="1D2125"/>
                </a:solidFill>
                <a:effectLst/>
                <a:highlight>
                  <a:srgbClr val="FFFFFF"/>
                </a:highlight>
                <a:latin typeface="-apple-system"/>
              </a:rPr>
              <a:t>Du kannst mit einem einfachen Code beginnen, um Seifenblasen zu erzeugen.</a:t>
            </a:r>
          </a:p>
          <a:p>
            <a:pPr algn="l"/>
            <a:endParaRPr lang="de-CH" b="0" i="0" dirty="0">
              <a:solidFill>
                <a:srgbClr val="1D2125"/>
              </a:solidFill>
              <a:effectLst/>
              <a:highlight>
                <a:srgbClr val="FFFFFF"/>
              </a:highlight>
              <a:latin typeface="-apple-system"/>
            </a:endParaRPr>
          </a:p>
          <a:p>
            <a:pPr algn="l"/>
            <a:r>
              <a:rPr lang="de-CH" b="0" i="0" dirty="0">
                <a:solidFill>
                  <a:srgbClr val="1D2125"/>
                </a:solidFill>
                <a:effectLst/>
                <a:highlight>
                  <a:srgbClr val="FFFFFF"/>
                </a:highlight>
                <a:latin typeface="-apple-system"/>
              </a:rPr>
              <a:t>Du benötig</a:t>
            </a:r>
            <a:r>
              <a:rPr lang="de-CH" dirty="0">
                <a:solidFill>
                  <a:srgbClr val="1D2125"/>
                </a:solidFill>
                <a:highlight>
                  <a:srgbClr val="FFFFFF"/>
                </a:highlight>
                <a:latin typeface="-apple-system"/>
              </a:rPr>
              <a:t>st</a:t>
            </a:r>
            <a:r>
              <a:rPr lang="de-CH" b="0" i="0" dirty="0">
                <a:solidFill>
                  <a:srgbClr val="1D2125"/>
                </a:solidFill>
                <a:effectLst/>
                <a:highlight>
                  <a:srgbClr val="FFFFFF"/>
                </a:highlight>
                <a:latin typeface="-apple-system"/>
              </a:rPr>
              <a:t> die Blöcke, die Du rechts s</a:t>
            </a:r>
            <a:r>
              <a:rPr lang="de-CH" dirty="0">
                <a:solidFill>
                  <a:srgbClr val="1D2125"/>
                </a:solidFill>
                <a:highlight>
                  <a:srgbClr val="FFFFFF"/>
                </a:highlight>
                <a:latin typeface="-apple-system"/>
              </a:rPr>
              <a:t>iehst</a:t>
            </a:r>
            <a:endParaRPr lang="de-CH" b="0" i="0" dirty="0">
              <a:solidFill>
                <a:srgbClr val="1D2125"/>
              </a:solidFill>
              <a:effectLst/>
              <a:highlight>
                <a:srgbClr val="FFFFFF"/>
              </a:highlight>
              <a:latin typeface="-apple-system"/>
            </a:endParaRPr>
          </a:p>
          <a:p>
            <a:pPr algn="l"/>
            <a:endParaRPr lang="de-CH" b="0" i="0" dirty="0">
              <a:solidFill>
                <a:srgbClr val="1D2125"/>
              </a:solidFill>
              <a:effectLst/>
              <a:highlight>
                <a:srgbClr val="FFFFFF"/>
              </a:highlight>
              <a:latin typeface="-apple-system"/>
            </a:endParaRPr>
          </a:p>
          <a:p>
            <a:pPr algn="l"/>
            <a:r>
              <a:rPr lang="de-CH" b="0" i="0" dirty="0">
                <a:solidFill>
                  <a:srgbClr val="1D2125"/>
                </a:solidFill>
                <a:effectLst/>
                <a:highlight>
                  <a:srgbClr val="FFFFFF"/>
                </a:highlight>
                <a:latin typeface="-apple-system"/>
              </a:rPr>
              <a:t>Diese Blöcke findest Du in </a:t>
            </a:r>
            <a:r>
              <a:rPr lang="de-CH" b="0" i="0" dirty="0" err="1">
                <a:solidFill>
                  <a:srgbClr val="1D2125"/>
                </a:solidFill>
                <a:effectLst/>
                <a:highlight>
                  <a:srgbClr val="FFFFFF"/>
                </a:highlight>
                <a:latin typeface="-apple-system"/>
              </a:rPr>
              <a:t>MakeCodeEditor</a:t>
            </a:r>
            <a:r>
              <a:rPr lang="de-CH" b="0" i="0" dirty="0">
                <a:solidFill>
                  <a:srgbClr val="1D2125"/>
                </a:solidFill>
                <a:effectLst/>
                <a:highlight>
                  <a:srgbClr val="FFFFFF"/>
                </a:highlight>
                <a:latin typeface="-apple-system"/>
              </a:rPr>
              <a:t> in den folgenden Bibliotheken (folge den Farben der Blöcke):</a:t>
            </a:r>
          </a:p>
          <a:p>
            <a:pPr algn="l"/>
            <a:endParaRPr lang="de-CH" b="0" i="0" dirty="0">
              <a:solidFill>
                <a:srgbClr val="1D2125"/>
              </a:solidFill>
              <a:effectLst/>
              <a:highlight>
                <a:srgbClr val="FFFFFF"/>
              </a:highlight>
              <a:latin typeface="-apple-system"/>
            </a:endParaRPr>
          </a:p>
          <a:p>
            <a:pPr algn="l"/>
            <a:r>
              <a:rPr lang="de-CH" b="1" i="0" dirty="0">
                <a:solidFill>
                  <a:srgbClr val="1D2125"/>
                </a:solidFill>
                <a:effectLst/>
                <a:highlight>
                  <a:srgbClr val="FFFFFF"/>
                </a:highlight>
                <a:latin typeface="-apple-system"/>
              </a:rPr>
              <a:t>Grundlagen</a:t>
            </a:r>
          </a:p>
          <a:p>
            <a:pPr algn="l"/>
            <a:r>
              <a:rPr lang="de-CH" b="1" i="0" dirty="0">
                <a:solidFill>
                  <a:srgbClr val="1D2125"/>
                </a:solidFill>
                <a:effectLst/>
                <a:highlight>
                  <a:srgbClr val="FFFFFF"/>
                </a:highlight>
                <a:latin typeface="-apple-system"/>
              </a:rPr>
              <a:t>Eingabe</a:t>
            </a:r>
          </a:p>
          <a:p>
            <a:pPr algn="l"/>
            <a:r>
              <a:rPr lang="de-CH" b="1" i="0" dirty="0">
                <a:solidFill>
                  <a:srgbClr val="1D2125"/>
                </a:solidFill>
                <a:effectLst/>
                <a:highlight>
                  <a:srgbClr val="FFFFFF"/>
                </a:highlight>
                <a:latin typeface="-apple-system"/>
              </a:rPr>
              <a:t>Fortgeschritten &gt; Pins</a:t>
            </a:r>
            <a:endParaRPr lang="de-CH" b="0" i="0" dirty="0">
              <a:solidFill>
                <a:srgbClr val="1D2125"/>
              </a:solidFill>
              <a:effectLst/>
              <a:highlight>
                <a:srgbClr val="FFFFFF"/>
              </a:highlight>
              <a:latin typeface="-apple-system"/>
            </a:endParaRPr>
          </a:p>
        </p:txBody>
      </p:sp>
      <p:pic>
        <p:nvPicPr>
          <p:cNvPr id="9" name="Grafik 8" descr="Ein Bild, das Symbol, Screenshot, Schrift, Text enthält.&#10;&#10;Automatisch generierte Beschreibung">
            <a:extLst>
              <a:ext uri="{FF2B5EF4-FFF2-40B4-BE49-F238E27FC236}">
                <a16:creationId xmlns:a16="http://schemas.microsoft.com/office/drawing/2014/main" id="{4E034ECA-176A-24B0-5469-EB4DAB676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96" y="1447801"/>
            <a:ext cx="1641231" cy="1066800"/>
          </a:xfrm>
          <a:prstGeom prst="rect">
            <a:avLst/>
          </a:prstGeom>
        </p:spPr>
      </p:pic>
      <p:pic>
        <p:nvPicPr>
          <p:cNvPr id="11" name="Grafik 10" descr="Ein Bild, das Symbol, Screenshot, Schrift, Electric Blue (Farbe) enthält.&#10;&#10;Automatisch generierte Beschreibung">
            <a:extLst>
              <a:ext uri="{FF2B5EF4-FFF2-40B4-BE49-F238E27FC236}">
                <a16:creationId xmlns:a16="http://schemas.microsoft.com/office/drawing/2014/main" id="{FA55389B-2DC9-9432-69AB-70642B929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648" y="1447800"/>
            <a:ext cx="1641232" cy="1066801"/>
          </a:xfrm>
          <a:prstGeom prst="rect">
            <a:avLst/>
          </a:prstGeom>
        </p:spPr>
      </p:pic>
      <p:pic>
        <p:nvPicPr>
          <p:cNvPr id="13" name="Grafik 12" descr="Ein Bild, das Text, Schrift, Screenshot, Grafiken enthält.&#10;&#10;Automatisch generierte Beschreibung">
            <a:extLst>
              <a:ext uri="{FF2B5EF4-FFF2-40B4-BE49-F238E27FC236}">
                <a16:creationId xmlns:a16="http://schemas.microsoft.com/office/drawing/2014/main" id="{9CA04ABF-5804-D53E-A9B2-9FB359627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6266" y="1456945"/>
            <a:ext cx="2422398" cy="1072040"/>
          </a:xfrm>
          <a:prstGeom prst="rect">
            <a:avLst/>
          </a:prstGeom>
        </p:spPr>
      </p:pic>
      <p:pic>
        <p:nvPicPr>
          <p:cNvPr id="20" name="Grafik 19" descr="Ein Bild, das Text, Screenshot, Schrift, Grafiken enthält.&#10;&#10;Automatisch generierte Beschreibung">
            <a:extLst>
              <a:ext uri="{FF2B5EF4-FFF2-40B4-BE49-F238E27FC236}">
                <a16:creationId xmlns:a16="http://schemas.microsoft.com/office/drawing/2014/main" id="{CA04173C-163C-4E36-5072-C53281FD4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56" y="2621964"/>
            <a:ext cx="4575823" cy="605783"/>
          </a:xfrm>
          <a:prstGeom prst="rect">
            <a:avLst/>
          </a:prstGeom>
        </p:spPr>
      </p:pic>
      <p:pic>
        <p:nvPicPr>
          <p:cNvPr id="22" name="Grafik 21" descr="Ein Bild, das Text, Screenshot, Schrift, Grafiken enthält.&#10;&#10;Automatisch generierte Beschreibung">
            <a:extLst>
              <a:ext uri="{FF2B5EF4-FFF2-40B4-BE49-F238E27FC236}">
                <a16:creationId xmlns:a16="http://schemas.microsoft.com/office/drawing/2014/main" id="{9486C91E-032A-41BF-799B-3D726CA40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41" y="3472356"/>
            <a:ext cx="4780748" cy="619726"/>
          </a:xfrm>
          <a:prstGeom prst="rect">
            <a:avLst/>
          </a:prstGeom>
        </p:spPr>
      </p:pic>
      <p:pic>
        <p:nvPicPr>
          <p:cNvPr id="28" name="Grafik 27" descr="Ein Bild, das Text, Screenshot, Schrift, Grafiken enthält.&#10;&#10;Automatisch generierte Beschreibung">
            <a:extLst>
              <a:ext uri="{FF2B5EF4-FFF2-40B4-BE49-F238E27FC236}">
                <a16:creationId xmlns:a16="http://schemas.microsoft.com/office/drawing/2014/main" id="{6B6B9243-6493-8716-162D-B8DDFF40E4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024" y="4225564"/>
            <a:ext cx="4425696" cy="624279"/>
          </a:xfrm>
          <a:prstGeom prst="rect">
            <a:avLst/>
          </a:prstGeom>
        </p:spPr>
      </p:pic>
      <p:pic>
        <p:nvPicPr>
          <p:cNvPr id="30" name="Grafik 29" descr="Ein Bild, das Text, Schrift, Screenshot, Logo enthält.&#10;&#10;Automatisch generierte Beschreibung">
            <a:extLst>
              <a:ext uri="{FF2B5EF4-FFF2-40B4-BE49-F238E27FC236}">
                <a16:creationId xmlns:a16="http://schemas.microsoft.com/office/drawing/2014/main" id="{BEA37ADF-392F-D661-7E6C-BA171C48FB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9314" y="4208324"/>
            <a:ext cx="2410558" cy="652131"/>
          </a:xfrm>
          <a:prstGeom prst="rect">
            <a:avLst/>
          </a:prstGeom>
        </p:spPr>
      </p:pic>
      <p:pic>
        <p:nvPicPr>
          <p:cNvPr id="32" name="Grafik 31" descr="Ein Bild, das Text, Schrift, Screenshot, Grafiken enthält.&#10;&#10;Automatisch generierte Beschreibung">
            <a:extLst>
              <a:ext uri="{FF2B5EF4-FFF2-40B4-BE49-F238E27FC236}">
                <a16:creationId xmlns:a16="http://schemas.microsoft.com/office/drawing/2014/main" id="{D55C4787-4293-496B-B52F-5AA7825E5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3187" y="2745025"/>
            <a:ext cx="2330676" cy="1031448"/>
          </a:xfrm>
          <a:prstGeom prst="rect">
            <a:avLst/>
          </a:prstGeom>
        </p:spPr>
      </p:pic>
    </p:spTree>
    <p:extLst>
      <p:ext uri="{BB962C8B-B14F-4D97-AF65-F5344CB8AC3E}">
        <p14:creationId xmlns:p14="http://schemas.microsoft.com/office/powerpoint/2010/main" val="3454424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647688" y="1220001"/>
            <a:ext cx="3538728" cy="452437"/>
          </a:xfrm>
        </p:spPr>
        <p:txBody>
          <a:bodyPr>
            <a:normAutofit/>
          </a:bodyPr>
          <a:lstStyle/>
          <a:p>
            <a:r>
              <a:rPr lang="de-CH" b="1" dirty="0">
                <a:effectLst/>
              </a:rPr>
              <a:t>Was machen die Blöcke?</a:t>
            </a:r>
            <a:endParaRPr lang="de-CH" dirty="0">
              <a:effectLst/>
            </a:endParaRPr>
          </a:p>
        </p:txBody>
      </p:sp>
      <p:pic>
        <p:nvPicPr>
          <p:cNvPr id="12" name="Inhaltsplatzhalter 11" descr="Ein Bild, das Design, Taschenrechner enthält.&#10;&#10;Automatisch generierte Beschreibung">
            <a:extLst>
              <a:ext uri="{FF2B5EF4-FFF2-40B4-BE49-F238E27FC236}">
                <a16:creationId xmlns:a16="http://schemas.microsoft.com/office/drawing/2014/main" id="{AD61A37B-E9E7-0D54-BC3B-6EF3B38843A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346705" y="4302055"/>
            <a:ext cx="3121726" cy="2337449"/>
          </a:xfrm>
        </p:spPr>
      </p:pic>
      <p:sp>
        <p:nvSpPr>
          <p:cNvPr id="11" name="Textfeld 10">
            <a:extLst>
              <a:ext uri="{FF2B5EF4-FFF2-40B4-BE49-F238E27FC236}">
                <a16:creationId xmlns:a16="http://schemas.microsoft.com/office/drawing/2014/main" id="{2D2ACB73-C790-45FD-65C3-A435BE39B86E}"/>
              </a:ext>
            </a:extLst>
          </p:cNvPr>
          <p:cNvSpPr txBox="1"/>
          <p:nvPr/>
        </p:nvSpPr>
        <p:spPr>
          <a:xfrm>
            <a:off x="6536361" y="1690688"/>
            <a:ext cx="5491674" cy="5078313"/>
          </a:xfrm>
          <a:prstGeom prst="rect">
            <a:avLst/>
          </a:prstGeom>
          <a:noFill/>
        </p:spPr>
        <p:txBody>
          <a:bodyPr wrap="square">
            <a:spAutoFit/>
          </a:bodyPr>
          <a:lstStyle/>
          <a:p>
            <a:pPr algn="l"/>
            <a:r>
              <a:rPr lang="de-CH" b="0" i="0" dirty="0">
                <a:solidFill>
                  <a:srgbClr val="1D2125"/>
                </a:solidFill>
                <a:effectLst/>
                <a:highlight>
                  <a:srgbClr val="FFFFFF"/>
                </a:highlight>
                <a:latin typeface="-apple-system"/>
              </a:rPr>
              <a:t>Die von dir benötigten Blöcke haben unterschiedliche Funktionen. Hier die wichtigsten Erklärungen:</a:t>
            </a:r>
          </a:p>
          <a:p>
            <a:pPr algn="l"/>
            <a:endParaRPr lang="de-CH" b="0" i="0" dirty="0">
              <a:solidFill>
                <a:srgbClr val="1D2125"/>
              </a:solidFill>
              <a:effectLst/>
              <a:highlight>
                <a:srgbClr val="FFFFFF"/>
              </a:highlight>
              <a:latin typeface="-apple-system"/>
            </a:endParaRPr>
          </a:p>
          <a:p>
            <a:pPr algn="l"/>
            <a:r>
              <a:rPr lang="de-CH" b="1" i="0" dirty="0">
                <a:solidFill>
                  <a:srgbClr val="1D2125"/>
                </a:solidFill>
                <a:effectLst/>
                <a:highlight>
                  <a:srgbClr val="FFFFFF"/>
                </a:highlight>
                <a:latin typeface="-apple-system"/>
              </a:rPr>
              <a:t>beim Start</a:t>
            </a:r>
            <a:r>
              <a:rPr lang="de-CH" b="0" i="0" dirty="0">
                <a:solidFill>
                  <a:srgbClr val="1D2125"/>
                </a:solidFill>
                <a:effectLst/>
                <a:highlight>
                  <a:srgbClr val="FFFFFF"/>
                </a:highlight>
                <a:latin typeface="-apple-system"/>
              </a:rPr>
              <a:t>: </a:t>
            </a:r>
            <a:r>
              <a:rPr lang="de-CH" b="0" i="0" dirty="0" err="1">
                <a:solidFill>
                  <a:srgbClr val="1D2125"/>
                </a:solidFill>
                <a:effectLst/>
                <a:highlight>
                  <a:srgbClr val="FFFFFF"/>
                </a:highlight>
                <a:latin typeface="-apple-system"/>
              </a:rPr>
              <a:t>micro:bit</a:t>
            </a:r>
            <a:r>
              <a:rPr lang="de-CH" b="0" i="0" dirty="0">
                <a:solidFill>
                  <a:srgbClr val="1D2125"/>
                </a:solidFill>
                <a:effectLst/>
                <a:highlight>
                  <a:srgbClr val="FFFFFF"/>
                </a:highlight>
                <a:latin typeface="-apple-system"/>
              </a:rPr>
              <a:t> startet oder wird zurückgesetzt</a:t>
            </a:r>
          </a:p>
          <a:p>
            <a:pPr algn="l"/>
            <a:r>
              <a:rPr lang="de-CH" b="1" i="0" dirty="0">
                <a:solidFill>
                  <a:srgbClr val="1D2125"/>
                </a:solidFill>
                <a:effectLst/>
                <a:highlight>
                  <a:srgbClr val="FFFFFF"/>
                </a:highlight>
                <a:latin typeface="-apple-system"/>
              </a:rPr>
              <a:t>dauerhaft</a:t>
            </a:r>
            <a:r>
              <a:rPr lang="de-CH" b="0" i="0" dirty="0">
                <a:solidFill>
                  <a:srgbClr val="1D2125"/>
                </a:solidFill>
                <a:effectLst/>
                <a:highlight>
                  <a:srgbClr val="FFFFFF"/>
                </a:highlight>
                <a:latin typeface="-apple-system"/>
              </a:rPr>
              <a:t>: unendliche Wiederholungen. Es beginnt direkt nach dem Start und endet, wenn du den </a:t>
            </a:r>
            <a:r>
              <a:rPr lang="de-CH" b="0" i="0" dirty="0" err="1">
                <a:solidFill>
                  <a:srgbClr val="1D2125"/>
                </a:solidFill>
                <a:effectLst/>
                <a:highlight>
                  <a:srgbClr val="FFFFFF"/>
                </a:highlight>
                <a:latin typeface="-apple-system"/>
              </a:rPr>
              <a:t>micro:bit</a:t>
            </a:r>
            <a:r>
              <a:rPr lang="de-CH" b="0" i="0" dirty="0">
                <a:solidFill>
                  <a:srgbClr val="1D2125"/>
                </a:solidFill>
                <a:effectLst/>
                <a:highlight>
                  <a:srgbClr val="FFFFFF"/>
                </a:highlight>
                <a:latin typeface="-apple-system"/>
              </a:rPr>
              <a:t> ausschaltest</a:t>
            </a:r>
          </a:p>
          <a:p>
            <a:pPr algn="l"/>
            <a:r>
              <a:rPr lang="de-CH" b="1" i="0" dirty="0">
                <a:solidFill>
                  <a:srgbClr val="1D2125"/>
                </a:solidFill>
                <a:effectLst/>
                <a:highlight>
                  <a:srgbClr val="FFFFFF"/>
                </a:highlight>
                <a:latin typeface="-apple-system"/>
              </a:rPr>
              <a:t>Knopf</a:t>
            </a:r>
            <a:r>
              <a:rPr lang="de-CH" b="0" i="0" dirty="0">
                <a:solidFill>
                  <a:srgbClr val="1D2125"/>
                </a:solidFill>
                <a:effectLst/>
                <a:highlight>
                  <a:srgbClr val="FFFFFF"/>
                </a:highlight>
                <a:latin typeface="-apple-system"/>
              </a:rPr>
              <a:t>: etwas passiert, wenn wir Knopf A oder Knopf B drücken.</a:t>
            </a:r>
            <a:br>
              <a:rPr lang="de-CH" b="0" i="0" dirty="0">
                <a:solidFill>
                  <a:srgbClr val="1D2125"/>
                </a:solidFill>
                <a:effectLst/>
                <a:highlight>
                  <a:srgbClr val="FFFFFF"/>
                </a:highlight>
                <a:latin typeface="-apple-system"/>
              </a:rPr>
            </a:br>
            <a:endParaRPr lang="de-CH" b="0" i="0" dirty="0">
              <a:solidFill>
                <a:srgbClr val="1D2125"/>
              </a:solidFill>
              <a:effectLst/>
              <a:highlight>
                <a:srgbClr val="FFFFFF"/>
              </a:highlight>
              <a:latin typeface="-apple-system"/>
            </a:endParaRPr>
          </a:p>
          <a:p>
            <a:pPr algn="l"/>
            <a:r>
              <a:rPr lang="de-CH" b="0" i="0" dirty="0">
                <a:solidFill>
                  <a:srgbClr val="1D2125"/>
                </a:solidFill>
                <a:effectLst/>
                <a:highlight>
                  <a:srgbClr val="FFFFFF"/>
                </a:highlight>
                <a:latin typeface="-apple-system"/>
              </a:rPr>
              <a:t>Der </a:t>
            </a:r>
            <a:r>
              <a:rPr lang="de-CH" b="1" i="0" dirty="0">
                <a:solidFill>
                  <a:srgbClr val="1D2125"/>
                </a:solidFill>
                <a:effectLst/>
                <a:highlight>
                  <a:srgbClr val="FFFFFF"/>
                </a:highlight>
                <a:latin typeface="-apple-system"/>
              </a:rPr>
              <a:t>analoge</a:t>
            </a:r>
            <a:r>
              <a:rPr lang="de-CH" b="0" i="0" dirty="0">
                <a:solidFill>
                  <a:srgbClr val="1D2125"/>
                </a:solidFill>
                <a:effectLst/>
                <a:highlight>
                  <a:srgbClr val="FFFFFF"/>
                </a:highlight>
                <a:latin typeface="-apple-system"/>
              </a:rPr>
              <a:t> </a:t>
            </a:r>
            <a:r>
              <a:rPr lang="de-CH" b="0" i="0" dirty="0" err="1">
                <a:solidFill>
                  <a:srgbClr val="1D2125"/>
                </a:solidFill>
                <a:effectLst/>
                <a:highlight>
                  <a:srgbClr val="FFFFFF"/>
                </a:highlight>
                <a:latin typeface="-apple-system"/>
              </a:rPr>
              <a:t>Schreibpin</a:t>
            </a:r>
            <a:r>
              <a:rPr lang="de-CH" b="0" i="0" dirty="0">
                <a:solidFill>
                  <a:srgbClr val="1D2125"/>
                </a:solidFill>
                <a:effectLst/>
                <a:highlight>
                  <a:srgbClr val="FFFFFF"/>
                </a:highlight>
                <a:latin typeface="-apple-system"/>
              </a:rPr>
              <a:t> </a:t>
            </a:r>
            <a:r>
              <a:rPr lang="de-CH" b="1" i="0" dirty="0">
                <a:solidFill>
                  <a:srgbClr val="1D2125"/>
                </a:solidFill>
                <a:effectLst/>
                <a:highlight>
                  <a:srgbClr val="FFFFFF"/>
                </a:highlight>
                <a:latin typeface="-apple-system"/>
              </a:rPr>
              <a:t>P0</a:t>
            </a:r>
            <a:r>
              <a:rPr lang="de-CH" b="0" i="0" dirty="0">
                <a:solidFill>
                  <a:srgbClr val="1D2125"/>
                </a:solidFill>
                <a:effectLst/>
                <a:highlight>
                  <a:srgbClr val="FFFFFF"/>
                </a:highlight>
                <a:latin typeface="-apple-system"/>
              </a:rPr>
              <a:t> bestimmt, wie viel Strom an P0 des </a:t>
            </a:r>
            <a:r>
              <a:rPr lang="de-CH" b="0" i="0" dirty="0" err="1">
                <a:solidFill>
                  <a:srgbClr val="1D2125"/>
                </a:solidFill>
                <a:effectLst/>
                <a:highlight>
                  <a:srgbClr val="FFFFFF"/>
                </a:highlight>
                <a:latin typeface="-apple-system"/>
              </a:rPr>
              <a:t>micro:bit</a:t>
            </a:r>
            <a:r>
              <a:rPr lang="de-CH" b="0" i="0" dirty="0">
                <a:solidFill>
                  <a:srgbClr val="1D2125"/>
                </a:solidFill>
                <a:effectLst/>
                <a:highlight>
                  <a:srgbClr val="FFFFFF"/>
                </a:highlight>
                <a:latin typeface="-apple-system"/>
              </a:rPr>
              <a:t> ausgegeben wird. Auf </a:t>
            </a:r>
            <a:r>
              <a:rPr lang="de-CH" b="0" i="0" dirty="0" err="1">
                <a:solidFill>
                  <a:srgbClr val="1D2125"/>
                </a:solidFill>
                <a:effectLst/>
                <a:highlight>
                  <a:srgbClr val="FFFFFF"/>
                </a:highlight>
                <a:latin typeface="-apple-system"/>
              </a:rPr>
              <a:t>bubble:bit</a:t>
            </a:r>
            <a:r>
              <a:rPr lang="de-CH" b="0" i="0" dirty="0">
                <a:solidFill>
                  <a:srgbClr val="1D2125"/>
                </a:solidFill>
                <a:effectLst/>
                <a:highlight>
                  <a:srgbClr val="FFFFFF"/>
                </a:highlight>
                <a:latin typeface="-apple-system"/>
              </a:rPr>
              <a:t> bestimmt P0 die Geschwindigkeit des Motors.</a:t>
            </a:r>
          </a:p>
          <a:p>
            <a:pPr algn="l"/>
            <a:r>
              <a:rPr lang="de-CH" b="0" i="0" dirty="0">
                <a:solidFill>
                  <a:srgbClr val="1D2125"/>
                </a:solidFill>
                <a:effectLst/>
                <a:highlight>
                  <a:srgbClr val="FFFFFF"/>
                </a:highlight>
                <a:latin typeface="-apple-system"/>
              </a:rPr>
              <a:t>Der </a:t>
            </a:r>
            <a:r>
              <a:rPr lang="de-CH" b="1" i="0" dirty="0">
                <a:solidFill>
                  <a:srgbClr val="1D2125"/>
                </a:solidFill>
                <a:effectLst/>
                <a:highlight>
                  <a:srgbClr val="FFFFFF"/>
                </a:highlight>
                <a:latin typeface="-apple-system"/>
              </a:rPr>
              <a:t>digitale</a:t>
            </a:r>
            <a:r>
              <a:rPr lang="de-CH" b="0" i="0" dirty="0">
                <a:solidFill>
                  <a:srgbClr val="1D2125"/>
                </a:solidFill>
                <a:effectLst/>
                <a:highlight>
                  <a:srgbClr val="FFFFFF"/>
                </a:highlight>
                <a:latin typeface="-apple-system"/>
              </a:rPr>
              <a:t> </a:t>
            </a:r>
            <a:r>
              <a:rPr lang="de-CH" b="0" i="0" dirty="0" err="1">
                <a:solidFill>
                  <a:srgbClr val="1D2125"/>
                </a:solidFill>
                <a:effectLst/>
                <a:highlight>
                  <a:srgbClr val="FFFFFF"/>
                </a:highlight>
                <a:latin typeface="-apple-system"/>
              </a:rPr>
              <a:t>Schreibpin</a:t>
            </a:r>
            <a:r>
              <a:rPr lang="de-CH" b="0" i="0" dirty="0">
                <a:solidFill>
                  <a:srgbClr val="1D2125"/>
                </a:solidFill>
                <a:effectLst/>
                <a:highlight>
                  <a:srgbClr val="FFFFFF"/>
                </a:highlight>
                <a:latin typeface="-apple-system"/>
              </a:rPr>
              <a:t> </a:t>
            </a:r>
            <a:r>
              <a:rPr lang="de-CH" b="1" i="0" dirty="0">
                <a:solidFill>
                  <a:srgbClr val="1D2125"/>
                </a:solidFill>
                <a:effectLst/>
                <a:highlight>
                  <a:srgbClr val="FFFFFF"/>
                </a:highlight>
                <a:latin typeface="-apple-system"/>
              </a:rPr>
              <a:t>P1</a:t>
            </a:r>
            <a:r>
              <a:rPr lang="de-CH" b="0" i="0" dirty="0">
                <a:solidFill>
                  <a:srgbClr val="1D2125"/>
                </a:solidFill>
                <a:effectLst/>
                <a:highlight>
                  <a:srgbClr val="FFFFFF"/>
                </a:highlight>
                <a:latin typeface="-apple-system"/>
              </a:rPr>
              <a:t> bestimmt, ob der Strom an P1 hoch oder niedrig sein soll. Dies bedeutet, dass die LED ein- oder ausgeschaltet ist.</a:t>
            </a:r>
          </a:p>
          <a:p>
            <a:pPr algn="l"/>
            <a:r>
              <a:rPr lang="de-CH" b="0" i="0" dirty="0">
                <a:solidFill>
                  <a:srgbClr val="1D2125"/>
                </a:solidFill>
                <a:effectLst/>
                <a:highlight>
                  <a:srgbClr val="FFFFFF"/>
                </a:highlight>
                <a:latin typeface="-apple-system"/>
              </a:rPr>
              <a:t>Der </a:t>
            </a:r>
            <a:r>
              <a:rPr lang="de-CH" b="0" i="0" dirty="0" err="1">
                <a:solidFill>
                  <a:srgbClr val="1D2125"/>
                </a:solidFill>
                <a:effectLst/>
                <a:highlight>
                  <a:srgbClr val="FFFFFF"/>
                </a:highlight>
                <a:latin typeface="-apple-system"/>
              </a:rPr>
              <a:t>Servoschreibstift</a:t>
            </a:r>
            <a:r>
              <a:rPr lang="de-CH" b="0" i="0" dirty="0">
                <a:solidFill>
                  <a:srgbClr val="1D2125"/>
                </a:solidFill>
                <a:effectLst/>
                <a:highlight>
                  <a:srgbClr val="FFFFFF"/>
                </a:highlight>
                <a:latin typeface="-apple-system"/>
              </a:rPr>
              <a:t> </a:t>
            </a:r>
            <a:r>
              <a:rPr lang="de-CH" b="1" i="0" dirty="0">
                <a:solidFill>
                  <a:srgbClr val="1D2125"/>
                </a:solidFill>
                <a:effectLst/>
                <a:highlight>
                  <a:srgbClr val="FFFFFF"/>
                </a:highlight>
                <a:latin typeface="-apple-system"/>
              </a:rPr>
              <a:t>P2</a:t>
            </a:r>
            <a:r>
              <a:rPr lang="de-CH" b="0" i="0" dirty="0">
                <a:solidFill>
                  <a:srgbClr val="1D2125"/>
                </a:solidFill>
                <a:effectLst/>
                <a:highlight>
                  <a:srgbClr val="FFFFFF"/>
                </a:highlight>
                <a:latin typeface="-apple-system"/>
              </a:rPr>
              <a:t> bestimmt den </a:t>
            </a:r>
            <a:r>
              <a:rPr lang="de-CH" b="1" i="0" dirty="0">
                <a:solidFill>
                  <a:srgbClr val="1D2125"/>
                </a:solidFill>
                <a:effectLst/>
                <a:highlight>
                  <a:srgbClr val="FFFFFF"/>
                </a:highlight>
                <a:latin typeface="-apple-system"/>
              </a:rPr>
              <a:t>Winkel</a:t>
            </a:r>
            <a:r>
              <a:rPr lang="de-CH" b="0" i="0" dirty="0">
                <a:solidFill>
                  <a:srgbClr val="1D2125"/>
                </a:solidFill>
                <a:effectLst/>
                <a:highlight>
                  <a:srgbClr val="FFFFFF"/>
                </a:highlight>
                <a:latin typeface="-apple-system"/>
              </a:rPr>
              <a:t> des Servomotors und kann zwischen 0 und 180 Grad liegen.</a:t>
            </a:r>
          </a:p>
        </p:txBody>
      </p:sp>
      <p:pic>
        <p:nvPicPr>
          <p:cNvPr id="7" name="Grafik 6" descr="Ein Bild, das Symbol, Screenshot, Schrift, Text enthält.&#10;&#10;Automatisch generierte Beschreibung">
            <a:extLst>
              <a:ext uri="{FF2B5EF4-FFF2-40B4-BE49-F238E27FC236}">
                <a16:creationId xmlns:a16="http://schemas.microsoft.com/office/drawing/2014/main" id="{1540E8B6-D127-68E3-9E34-55EA58E5E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85" y="1447801"/>
            <a:ext cx="1240536" cy="806348"/>
          </a:xfrm>
          <a:prstGeom prst="rect">
            <a:avLst/>
          </a:prstGeom>
        </p:spPr>
      </p:pic>
      <p:pic>
        <p:nvPicPr>
          <p:cNvPr id="8" name="Grafik 7" descr="Ein Bild, das Symbol, Screenshot, Schrift, Electric Blue (Farbe) enthält.&#10;&#10;Automatisch generierte Beschreibung">
            <a:extLst>
              <a:ext uri="{FF2B5EF4-FFF2-40B4-BE49-F238E27FC236}">
                <a16:creationId xmlns:a16="http://schemas.microsoft.com/office/drawing/2014/main" id="{DBDEFB9E-5BAB-5D73-9A4F-5642CB7E4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520" y="1423924"/>
            <a:ext cx="1249681" cy="812293"/>
          </a:xfrm>
          <a:prstGeom prst="rect">
            <a:avLst/>
          </a:prstGeom>
        </p:spPr>
      </p:pic>
      <p:pic>
        <p:nvPicPr>
          <p:cNvPr id="10" name="Grafik 9" descr="Ein Bild, das Text, Schrift, Screenshot, Grafiken enthält.&#10;&#10;Automatisch generierte Beschreibung">
            <a:extLst>
              <a:ext uri="{FF2B5EF4-FFF2-40B4-BE49-F238E27FC236}">
                <a16:creationId xmlns:a16="http://schemas.microsoft.com/office/drawing/2014/main" id="{BAA81A90-C2F3-AF53-BA08-9A90A300A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682" y="1447801"/>
            <a:ext cx="1859467" cy="822913"/>
          </a:xfrm>
          <a:prstGeom prst="rect">
            <a:avLst/>
          </a:prstGeom>
        </p:spPr>
      </p:pic>
      <p:pic>
        <p:nvPicPr>
          <p:cNvPr id="13" name="Grafik 12" descr="Ein Bild, das Text, Schrift, Screenshot, Grafiken enthält.&#10;&#10;Automatisch generierte Beschreibung">
            <a:extLst>
              <a:ext uri="{FF2B5EF4-FFF2-40B4-BE49-F238E27FC236}">
                <a16:creationId xmlns:a16="http://schemas.microsoft.com/office/drawing/2014/main" id="{9D4445D6-0975-916F-8B3C-16EBA7C8A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8827" y="1445610"/>
            <a:ext cx="1859468" cy="822913"/>
          </a:xfrm>
          <a:prstGeom prst="rect">
            <a:avLst/>
          </a:prstGeom>
        </p:spPr>
      </p:pic>
      <p:pic>
        <p:nvPicPr>
          <p:cNvPr id="14" name="Grafik 13" descr="Ein Bild, das Text, Screenshot, Schrift, Grafiken enthält.&#10;&#10;Automatisch generierte Beschreibung">
            <a:extLst>
              <a:ext uri="{FF2B5EF4-FFF2-40B4-BE49-F238E27FC236}">
                <a16:creationId xmlns:a16="http://schemas.microsoft.com/office/drawing/2014/main" id="{C5709C3F-C856-33FA-7B42-7B3C628BBC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56" y="2401746"/>
            <a:ext cx="4575823" cy="605783"/>
          </a:xfrm>
          <a:prstGeom prst="rect">
            <a:avLst/>
          </a:prstGeom>
        </p:spPr>
      </p:pic>
      <p:pic>
        <p:nvPicPr>
          <p:cNvPr id="15" name="Grafik 14" descr="Ein Bild, das Text, Screenshot, Schrift, Grafiken enthält.&#10;&#10;Automatisch generierte Beschreibung">
            <a:extLst>
              <a:ext uri="{FF2B5EF4-FFF2-40B4-BE49-F238E27FC236}">
                <a16:creationId xmlns:a16="http://schemas.microsoft.com/office/drawing/2014/main" id="{32219CED-CCAA-C5A2-CB22-11FA1770A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241" y="3087038"/>
            <a:ext cx="4780748" cy="619726"/>
          </a:xfrm>
          <a:prstGeom prst="rect">
            <a:avLst/>
          </a:prstGeom>
        </p:spPr>
      </p:pic>
      <p:pic>
        <p:nvPicPr>
          <p:cNvPr id="16" name="Grafik 15" descr="Ein Bild, das Text, Screenshot, Schrift, Grafiken enthält.&#10;&#10;Automatisch generierte Beschreibung">
            <a:extLst>
              <a:ext uri="{FF2B5EF4-FFF2-40B4-BE49-F238E27FC236}">
                <a16:creationId xmlns:a16="http://schemas.microsoft.com/office/drawing/2014/main" id="{DD6DD79A-F6DA-17A9-61A4-BE672970EC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024" y="3808496"/>
            <a:ext cx="4425696" cy="624279"/>
          </a:xfrm>
          <a:prstGeom prst="rect">
            <a:avLst/>
          </a:prstGeom>
        </p:spPr>
      </p:pic>
      <p:pic>
        <p:nvPicPr>
          <p:cNvPr id="17" name="Grafik 16" descr="Ein Bild, das Text, Schrift, Screenshot, Logo enthält.&#10;&#10;Automatisch generierte Beschreibung">
            <a:extLst>
              <a:ext uri="{FF2B5EF4-FFF2-40B4-BE49-F238E27FC236}">
                <a16:creationId xmlns:a16="http://schemas.microsoft.com/office/drawing/2014/main" id="{9B0CB1F8-E3F0-E1D1-3C5E-8142995D7A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608" y="4506520"/>
            <a:ext cx="2410558" cy="652131"/>
          </a:xfrm>
          <a:prstGeom prst="rect">
            <a:avLst/>
          </a:prstGeom>
        </p:spPr>
      </p:pic>
    </p:spTree>
    <p:extLst>
      <p:ext uri="{BB962C8B-B14F-4D97-AF65-F5344CB8AC3E}">
        <p14:creationId xmlns:p14="http://schemas.microsoft.com/office/powerpoint/2010/main" val="3225960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922008" y="1681163"/>
            <a:ext cx="3822192" cy="452437"/>
          </a:xfrm>
        </p:spPr>
        <p:txBody>
          <a:bodyPr>
            <a:normAutofit/>
          </a:bodyPr>
          <a:lstStyle/>
          <a:p>
            <a:r>
              <a:rPr lang="de-CH" b="1" dirty="0">
                <a:effectLst/>
              </a:rPr>
              <a:t>Finden Sie den Winkel - 0</a:t>
            </a:r>
            <a:endParaRPr lang="de-CH" dirty="0">
              <a:effectLst/>
            </a:endParaRPr>
          </a:p>
        </p:txBody>
      </p:sp>
      <p:sp>
        <p:nvSpPr>
          <p:cNvPr id="6" name="Inhaltsplatzhalter 5">
            <a:extLst>
              <a:ext uri="{FF2B5EF4-FFF2-40B4-BE49-F238E27FC236}">
                <a16:creationId xmlns:a16="http://schemas.microsoft.com/office/drawing/2014/main" id="{C30EA555-CEF2-AF35-475E-F36BF078E247}"/>
              </a:ext>
            </a:extLst>
          </p:cNvPr>
          <p:cNvSpPr>
            <a:spLocks noGrp="1"/>
          </p:cNvSpPr>
          <p:nvPr>
            <p:ph sz="quarter" idx="4"/>
          </p:nvPr>
        </p:nvSpPr>
        <p:spPr>
          <a:xfrm>
            <a:off x="6757416" y="2486787"/>
            <a:ext cx="4597972" cy="4006088"/>
          </a:xfrm>
        </p:spPr>
        <p:txBody>
          <a:bodyPr>
            <a:normAutofit/>
          </a:bodyPr>
          <a:lstStyle/>
          <a:p>
            <a:r>
              <a:rPr lang="de-CH" sz="2000" b="0" i="0" dirty="0">
                <a:solidFill>
                  <a:srgbClr val="1D2125"/>
                </a:solidFill>
                <a:effectLst/>
                <a:highlight>
                  <a:srgbClr val="FFFFFF"/>
                </a:highlight>
                <a:latin typeface="-apple-system"/>
              </a:rPr>
              <a:t>Als ersten Schritt musst du den Winkel des Armes eichen; </a:t>
            </a:r>
            <a:r>
              <a:rPr lang="de-CH" sz="2000" b="0" i="0" dirty="0" err="1">
                <a:solidFill>
                  <a:srgbClr val="1D2125"/>
                </a:solidFill>
                <a:effectLst/>
                <a:highlight>
                  <a:srgbClr val="FFFFFF"/>
                </a:highlight>
                <a:latin typeface="-apple-system"/>
              </a:rPr>
              <a:t>dh</a:t>
            </a:r>
            <a:r>
              <a:rPr lang="de-CH" sz="2000" b="0" i="0" dirty="0">
                <a:solidFill>
                  <a:srgbClr val="1D2125"/>
                </a:solidFill>
                <a:effectLst/>
                <a:highlight>
                  <a:srgbClr val="FFFFFF"/>
                </a:highlight>
                <a:latin typeface="-apple-system"/>
              </a:rPr>
              <a:t>. Du musst den Nullpunkt des Armes </a:t>
            </a:r>
            <a:r>
              <a:rPr lang="de-CH" sz="2000" dirty="0">
                <a:solidFill>
                  <a:srgbClr val="1D2125"/>
                </a:solidFill>
                <a:highlight>
                  <a:srgbClr val="FFFFFF"/>
                </a:highlight>
                <a:latin typeface="-apple-system"/>
              </a:rPr>
              <a:t>festlegen</a:t>
            </a:r>
            <a:endParaRPr lang="de-CH" sz="2000" b="0" i="0" dirty="0">
              <a:solidFill>
                <a:srgbClr val="1D2125"/>
              </a:solidFill>
              <a:effectLst/>
              <a:highlight>
                <a:srgbClr val="FFFFFF"/>
              </a:highlight>
              <a:latin typeface="-apple-system"/>
            </a:endParaRPr>
          </a:p>
          <a:p>
            <a:r>
              <a:rPr lang="de-CH" sz="2000" dirty="0">
                <a:solidFill>
                  <a:srgbClr val="1D2125"/>
                </a:solidFill>
                <a:highlight>
                  <a:srgbClr val="FFFFFF"/>
                </a:highlight>
                <a:latin typeface="-apple-system"/>
              </a:rPr>
              <a:t>Der Servomotor kann sich zwischen 0° und 180° drehen. Nun musst du den Arm so platzieren, dass er geeicht ist und du später nur noch die Winkelspanne angeben kannst, um die gewünschte Drehung zu machen</a:t>
            </a:r>
            <a:endParaRPr lang="de-CH" sz="2000" b="0" i="0" dirty="0">
              <a:solidFill>
                <a:srgbClr val="1D2125"/>
              </a:solidFill>
              <a:effectLst/>
              <a:highlight>
                <a:srgbClr val="FFFFFF"/>
              </a:highlight>
              <a:latin typeface="-apple-system"/>
            </a:endParaRPr>
          </a:p>
          <a:p>
            <a:r>
              <a:rPr lang="de-CH" sz="2000" dirty="0">
                <a:solidFill>
                  <a:srgbClr val="1D2125"/>
                </a:solidFill>
                <a:highlight>
                  <a:srgbClr val="FFFFFF"/>
                </a:highlight>
                <a:latin typeface="-apple-system"/>
              </a:rPr>
              <a:t>Wähle als Winkel 0° und platziere den Arm so, dass die Lage stimmt.</a:t>
            </a:r>
            <a:endParaRPr lang="de-CH" sz="2000" dirty="0"/>
          </a:p>
        </p:txBody>
      </p:sp>
      <p:pic>
        <p:nvPicPr>
          <p:cNvPr id="11" name="Inhaltsplatzhalter 10" descr="Ein Bild, das Text, Screenshot, Design enthält.&#10;&#10;Automatisch generierte Beschreibung">
            <a:extLst>
              <a:ext uri="{FF2B5EF4-FFF2-40B4-BE49-F238E27FC236}">
                <a16:creationId xmlns:a16="http://schemas.microsoft.com/office/drawing/2014/main" id="{8F6705BC-9653-6C48-D852-601A637236A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93130" y="1530504"/>
            <a:ext cx="3417781" cy="5273709"/>
          </a:xfrm>
        </p:spPr>
      </p:pic>
    </p:spTree>
    <p:extLst>
      <p:ext uri="{BB962C8B-B14F-4D97-AF65-F5344CB8AC3E}">
        <p14:creationId xmlns:p14="http://schemas.microsoft.com/office/powerpoint/2010/main" val="3727957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ext, Screenshot, Diagramm, Schrift enthält.&#10;&#10;Automatisch generierte Beschreibung">
            <a:extLst>
              <a:ext uri="{FF2B5EF4-FFF2-40B4-BE49-F238E27FC236}">
                <a16:creationId xmlns:a16="http://schemas.microsoft.com/office/drawing/2014/main" id="{4410A83A-7E2F-88CE-28AE-B6773EDFD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734" y="2185416"/>
            <a:ext cx="3854925" cy="2732835"/>
          </a:xfrm>
          <a:prstGeom prst="rect">
            <a:avLst/>
          </a:prstGeom>
        </p:spPr>
      </p:pic>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8202168" y="1132523"/>
            <a:ext cx="3127248" cy="452437"/>
          </a:xfrm>
        </p:spPr>
        <p:txBody>
          <a:bodyPr>
            <a:normAutofit/>
          </a:bodyPr>
          <a:lstStyle/>
          <a:p>
            <a:r>
              <a:rPr lang="de-CH" b="1" dirty="0">
                <a:effectLst/>
              </a:rPr>
              <a:t>Finde den Winkel - 1</a:t>
            </a:r>
            <a:endParaRPr lang="de-CH" dirty="0">
              <a:effectLst/>
            </a:endParaRPr>
          </a:p>
        </p:txBody>
      </p:sp>
      <p:sp>
        <p:nvSpPr>
          <p:cNvPr id="6" name="Inhaltsplatzhalter 5">
            <a:extLst>
              <a:ext uri="{FF2B5EF4-FFF2-40B4-BE49-F238E27FC236}">
                <a16:creationId xmlns:a16="http://schemas.microsoft.com/office/drawing/2014/main" id="{C30EA555-CEF2-AF35-475E-F36BF078E247}"/>
              </a:ext>
            </a:extLst>
          </p:cNvPr>
          <p:cNvSpPr>
            <a:spLocks noGrp="1"/>
          </p:cNvSpPr>
          <p:nvPr>
            <p:ph sz="quarter" idx="4"/>
          </p:nvPr>
        </p:nvSpPr>
        <p:spPr>
          <a:xfrm>
            <a:off x="8074152" y="1603248"/>
            <a:ext cx="3880686" cy="5135880"/>
          </a:xfrm>
        </p:spPr>
        <p:txBody>
          <a:bodyPr>
            <a:normAutofit/>
          </a:bodyPr>
          <a:lstStyle/>
          <a:p>
            <a:r>
              <a:rPr lang="de-CH" sz="2000" b="0" i="0" dirty="0">
                <a:solidFill>
                  <a:srgbClr val="1D2125"/>
                </a:solidFill>
                <a:effectLst/>
                <a:highlight>
                  <a:srgbClr val="FFFFFF"/>
                </a:highlight>
                <a:latin typeface="-apple-system"/>
              </a:rPr>
              <a:t>Um Seifenblasen zu blasen, muss sich der </a:t>
            </a:r>
            <a:r>
              <a:rPr lang="de-CH" sz="2000" b="0" i="0" dirty="0" err="1">
                <a:solidFill>
                  <a:srgbClr val="1D2125"/>
                </a:solidFill>
                <a:effectLst/>
                <a:highlight>
                  <a:srgbClr val="FFFFFF"/>
                </a:highlight>
                <a:latin typeface="-apple-system"/>
              </a:rPr>
              <a:t>Blasarm</a:t>
            </a:r>
            <a:r>
              <a:rPr lang="de-CH" sz="2000" b="0" i="0" dirty="0">
                <a:solidFill>
                  <a:srgbClr val="1D2125"/>
                </a:solidFill>
                <a:effectLst/>
                <a:highlight>
                  <a:srgbClr val="FFFFFF"/>
                </a:highlight>
                <a:latin typeface="-apple-system"/>
              </a:rPr>
              <a:t> zwischen zwei Winkeln bewegen. Nach oben vor dem Mund (oberer Winkel) und nach unten ins Seifenwasser (unterer Winkel).</a:t>
            </a:r>
            <a:br>
              <a:rPr lang="de-CH" sz="2000" dirty="0"/>
            </a:br>
            <a:r>
              <a:rPr lang="de-CH" sz="2000" b="0" i="0" dirty="0">
                <a:solidFill>
                  <a:srgbClr val="1D2125"/>
                </a:solidFill>
                <a:effectLst/>
                <a:highlight>
                  <a:srgbClr val="FFFFFF"/>
                </a:highlight>
                <a:latin typeface="-apple-system"/>
              </a:rPr>
              <a:t>Der Servomotor (blau) bewegt den Arm.</a:t>
            </a:r>
          </a:p>
          <a:p>
            <a:r>
              <a:rPr lang="de-CH" sz="2000" b="0" i="0" dirty="0">
                <a:solidFill>
                  <a:srgbClr val="1D2125"/>
                </a:solidFill>
                <a:effectLst/>
                <a:highlight>
                  <a:srgbClr val="FFFFFF"/>
                </a:highlight>
                <a:latin typeface="-apple-system"/>
              </a:rPr>
              <a:t>Suche den Teil des Codes, der auf den Schaltflächen A und B angezeigt wird. Kopiere  den </a:t>
            </a:r>
            <a:r>
              <a:rPr lang="de-CH" sz="2000" b="0" i="0" dirty="0" err="1">
                <a:solidFill>
                  <a:srgbClr val="1D2125"/>
                </a:solidFill>
                <a:effectLst/>
                <a:highlight>
                  <a:srgbClr val="FFFFFF"/>
                </a:highlight>
                <a:latin typeface="-apple-system"/>
              </a:rPr>
              <a:t>Servo</a:t>
            </a:r>
            <a:r>
              <a:rPr lang="de-CH" sz="2000" b="0" i="0" dirty="0">
                <a:solidFill>
                  <a:srgbClr val="1D2125"/>
                </a:solidFill>
                <a:effectLst/>
                <a:highlight>
                  <a:srgbClr val="FFFFFF"/>
                </a:highlight>
                <a:latin typeface="-apple-system"/>
              </a:rPr>
              <a:t>-Schreibblock und füge einen in jeden Block ein, wie rechts gezeigt. Dadurch bewegt sich das </a:t>
            </a:r>
            <a:r>
              <a:rPr lang="de-CH" sz="2000" b="0" i="0" dirty="0" err="1">
                <a:solidFill>
                  <a:srgbClr val="1D2125"/>
                </a:solidFill>
                <a:effectLst/>
                <a:highlight>
                  <a:srgbClr val="FFFFFF"/>
                </a:highlight>
                <a:latin typeface="-apple-system"/>
              </a:rPr>
              <a:t>Servo</a:t>
            </a:r>
            <a:r>
              <a:rPr lang="de-CH" sz="2000" b="0" i="0" dirty="0">
                <a:solidFill>
                  <a:srgbClr val="1D2125"/>
                </a:solidFill>
                <a:effectLst/>
                <a:highlight>
                  <a:srgbClr val="FFFFFF"/>
                </a:highlight>
                <a:latin typeface="-apple-system"/>
              </a:rPr>
              <a:t>, wenn du Knopf A oder Knopf B am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drückst.</a:t>
            </a:r>
            <a:endParaRPr lang="de-CH" sz="2000" dirty="0"/>
          </a:p>
        </p:txBody>
      </p:sp>
      <p:pic>
        <p:nvPicPr>
          <p:cNvPr id="9" name="Grafik 8" descr="Ein Bild, das Text, Screenshot, Design enthält.&#10;&#10;Automatisch generierte Beschreibung">
            <a:extLst>
              <a:ext uri="{FF2B5EF4-FFF2-40B4-BE49-F238E27FC236}">
                <a16:creationId xmlns:a16="http://schemas.microsoft.com/office/drawing/2014/main" id="{4E91B3D8-4968-B7C1-8605-A4544DB82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61" y="1531185"/>
            <a:ext cx="3971870" cy="2823482"/>
          </a:xfrm>
          <a:prstGeom prst="rect">
            <a:avLst/>
          </a:prstGeom>
        </p:spPr>
      </p:pic>
      <p:pic>
        <p:nvPicPr>
          <p:cNvPr id="12" name="Grafik 11" descr="Ein Bild, das Text, Screenshot, Schrift, Grafiken enthält.&#10;&#10;Automatisch generierte Beschreibung">
            <a:extLst>
              <a:ext uri="{FF2B5EF4-FFF2-40B4-BE49-F238E27FC236}">
                <a16:creationId xmlns:a16="http://schemas.microsoft.com/office/drawing/2014/main" id="{7C70431F-CE37-BD9B-51EF-75AEED52D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7139"/>
            <a:ext cx="8357616" cy="1362254"/>
          </a:xfrm>
          <a:prstGeom prst="rect">
            <a:avLst/>
          </a:prstGeom>
        </p:spPr>
      </p:pic>
    </p:spTree>
    <p:extLst>
      <p:ext uri="{BB962C8B-B14F-4D97-AF65-F5344CB8AC3E}">
        <p14:creationId xmlns:p14="http://schemas.microsoft.com/office/powerpoint/2010/main" val="354296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normAutofit/>
          </a:bodyPr>
          <a:lstStyle/>
          <a:p>
            <a:r>
              <a:rPr lang="de-CH" b="1" dirty="0">
                <a:effectLst/>
              </a:rPr>
              <a:t>Finden Sie den Winkel – 2 - Iteration</a:t>
            </a:r>
            <a:endParaRPr lang="de-CH" dirty="0">
              <a:effectLst/>
            </a:endParaRPr>
          </a:p>
        </p:txBody>
      </p:sp>
      <p:sp>
        <p:nvSpPr>
          <p:cNvPr id="6" name="Inhaltsplatzhalter 5">
            <a:extLst>
              <a:ext uri="{FF2B5EF4-FFF2-40B4-BE49-F238E27FC236}">
                <a16:creationId xmlns:a16="http://schemas.microsoft.com/office/drawing/2014/main" id="{C30EA555-CEF2-AF35-475E-F36BF078E247}"/>
              </a:ext>
            </a:extLst>
          </p:cNvPr>
          <p:cNvSpPr>
            <a:spLocks noGrp="1"/>
          </p:cNvSpPr>
          <p:nvPr>
            <p:ph sz="quarter" idx="4"/>
          </p:nvPr>
        </p:nvSpPr>
        <p:spPr/>
        <p:txBody>
          <a:bodyPr>
            <a:normAutofit fontScale="92500" lnSpcReduction="10000"/>
          </a:bodyPr>
          <a:lstStyle/>
          <a:p>
            <a:pPr marL="457200" indent="-457200">
              <a:buFont typeface="+mj-lt"/>
              <a:buAutoNum type="arabicPeriod"/>
            </a:pPr>
            <a:r>
              <a:rPr lang="de-CH" sz="2000" b="0" i="0" dirty="0">
                <a:solidFill>
                  <a:srgbClr val="1D2125"/>
                </a:solidFill>
                <a:effectLst/>
                <a:highlight>
                  <a:srgbClr val="FFFFFF"/>
                </a:highlight>
                <a:latin typeface="-apple-system"/>
              </a:rPr>
              <a:t>Code auf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herunterladen</a:t>
            </a:r>
          </a:p>
          <a:p>
            <a:pPr marL="457200" indent="-457200">
              <a:buFont typeface="+mj-lt"/>
              <a:buAutoNum type="arabicPeriod"/>
            </a:pPr>
            <a:r>
              <a:rPr lang="de-CH" sz="2000" dirty="0">
                <a:solidFill>
                  <a:srgbClr val="1D2125"/>
                </a:solidFill>
                <a:highlight>
                  <a:srgbClr val="FFFFFF"/>
                </a:highlight>
                <a:latin typeface="-apple-system"/>
              </a:rPr>
              <a:t>Akku anschliessen</a:t>
            </a:r>
          </a:p>
          <a:p>
            <a:pPr marL="457200" indent="-457200">
              <a:buFont typeface="+mj-lt"/>
              <a:buAutoNum type="arabicPeriod"/>
            </a:pPr>
            <a:r>
              <a:rPr lang="de-CH" sz="2000" dirty="0">
                <a:solidFill>
                  <a:srgbClr val="1D2125"/>
                </a:solidFill>
                <a:highlight>
                  <a:srgbClr val="FFFFFF"/>
                </a:highlight>
                <a:latin typeface="-apple-system"/>
              </a:rPr>
              <a:t>Knöpfe A und B drücken und Winkel prüfen</a:t>
            </a:r>
          </a:p>
          <a:p>
            <a:pPr marL="457200" indent="-457200">
              <a:buFont typeface="+mj-lt"/>
              <a:buAutoNum type="arabicPeriod"/>
            </a:pPr>
            <a:r>
              <a:rPr lang="de-CH" sz="2000" dirty="0"/>
              <a:t>Akku entfernen</a:t>
            </a:r>
          </a:p>
          <a:p>
            <a:pPr marL="457200" indent="-457200">
              <a:buFont typeface="+mj-lt"/>
              <a:buAutoNum type="arabicPeriod"/>
            </a:pPr>
            <a:r>
              <a:rPr lang="de-CH" sz="2000" dirty="0"/>
              <a:t>Winkelanpassungen machen auf Laptop</a:t>
            </a:r>
          </a:p>
          <a:p>
            <a:pPr marL="457200" indent="-457200">
              <a:buFont typeface="+mj-lt"/>
              <a:buAutoNum type="arabicPeriod"/>
            </a:pPr>
            <a:r>
              <a:rPr lang="de-CH" sz="2000" dirty="0"/>
              <a:t>Wieder code herunterladen und prüfen (siehe Punkt 1)</a:t>
            </a:r>
          </a:p>
          <a:p>
            <a:pPr marL="457200" indent="-457200">
              <a:buFont typeface="+mj-lt"/>
              <a:buAutoNum type="arabicPeriod"/>
            </a:pPr>
            <a:r>
              <a:rPr lang="de-CH" sz="2000" dirty="0"/>
              <a:t>Iteration durchführen bis der Arm die richtigen Bewegungen macht</a:t>
            </a:r>
          </a:p>
          <a:p>
            <a:pPr marL="457200" indent="-457200">
              <a:buFont typeface="+mj-lt"/>
              <a:buAutoNum type="arabicPeriod"/>
            </a:pPr>
            <a:endParaRPr lang="de-CH" sz="2000" dirty="0"/>
          </a:p>
          <a:p>
            <a:pPr marL="457200" indent="-457200">
              <a:buFont typeface="+mj-lt"/>
              <a:buAutoNum type="arabicPeriod"/>
            </a:pPr>
            <a:r>
              <a:rPr lang="de-CH" sz="2000" dirty="0"/>
              <a:t>Wenn Winkel stimmt, ist Aufgabe erfüllt</a:t>
            </a:r>
          </a:p>
        </p:txBody>
      </p:sp>
      <p:pic>
        <p:nvPicPr>
          <p:cNvPr id="11" name="Inhaltsplatzhalter 10" descr="Ein Bild, das Text, Screenshot, Design enthält.&#10;&#10;Automatisch generierte Beschreibung">
            <a:extLst>
              <a:ext uri="{FF2B5EF4-FFF2-40B4-BE49-F238E27FC236}">
                <a16:creationId xmlns:a16="http://schemas.microsoft.com/office/drawing/2014/main" id="{8F6705BC-9653-6C48-D852-601A637236A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93131" y="1530504"/>
            <a:ext cx="3019504" cy="4659159"/>
          </a:xfrm>
        </p:spPr>
      </p:pic>
    </p:spTree>
    <p:extLst>
      <p:ext uri="{BB962C8B-B14F-4D97-AF65-F5344CB8AC3E}">
        <p14:creationId xmlns:p14="http://schemas.microsoft.com/office/powerpoint/2010/main" val="57264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67011-D0E7-BD85-3D6C-172A3AD4DB22}"/>
              </a:ext>
            </a:extLst>
          </p:cNvPr>
          <p:cNvSpPr>
            <a:spLocks noGrp="1"/>
          </p:cNvSpPr>
          <p:nvPr>
            <p:ph type="title"/>
          </p:nvPr>
        </p:nvSpPr>
        <p:spPr/>
        <p:txBody>
          <a:bodyPr vert="horz" lIns="91440" tIns="45720" rIns="91440" bIns="45720" rtlCol="0" anchor="b">
            <a:noAutofit/>
          </a:bodyPr>
          <a:lstStyle/>
          <a:p>
            <a:pPr algn="ctr"/>
            <a:r>
              <a:rPr lang="en-US" sz="5400" kern="1200" dirty="0">
                <a:solidFill>
                  <a:schemeClr val="tx1"/>
                </a:solidFill>
                <a:latin typeface="+mj-lt"/>
                <a:ea typeface="+mj-ea"/>
                <a:cs typeface="+mj-cs"/>
              </a:rPr>
              <a:t>Was </a:t>
            </a:r>
            <a:r>
              <a:rPr lang="en-US" sz="5400" kern="1200" dirty="0" err="1">
                <a:solidFill>
                  <a:schemeClr val="tx1"/>
                </a:solidFill>
                <a:latin typeface="+mj-lt"/>
                <a:ea typeface="+mj-ea"/>
                <a:cs typeface="+mj-cs"/>
              </a:rPr>
              <a:t>ist</a:t>
            </a:r>
            <a:r>
              <a:rPr lang="en-US" sz="5400" kern="1200" dirty="0">
                <a:solidFill>
                  <a:schemeClr val="tx1"/>
                </a:solidFill>
                <a:latin typeface="+mj-lt"/>
                <a:ea typeface="+mj-ea"/>
                <a:cs typeface="+mj-cs"/>
              </a:rPr>
              <a:t> </a:t>
            </a:r>
            <a:r>
              <a:rPr lang="en-US" sz="5400" kern="1200" dirty="0" err="1">
                <a:solidFill>
                  <a:schemeClr val="tx1"/>
                </a:solidFill>
                <a:latin typeface="+mj-lt"/>
                <a:ea typeface="+mj-ea"/>
                <a:cs typeface="+mj-cs"/>
              </a:rPr>
              <a:t>ein</a:t>
            </a:r>
            <a:r>
              <a:rPr lang="en-US" sz="5400" kern="1200" dirty="0">
                <a:solidFill>
                  <a:schemeClr val="tx1"/>
                </a:solidFill>
                <a:latin typeface="+mj-lt"/>
                <a:ea typeface="+mj-ea"/>
                <a:cs typeface="+mj-cs"/>
              </a:rPr>
              <a:t> Automat?</a:t>
            </a:r>
          </a:p>
        </p:txBody>
      </p:sp>
      <p:pic>
        <p:nvPicPr>
          <p:cNvPr id="5" name="Essen aus dem Automaten erster 24-Stunden-Laden in Bern (1964)   Automatisierung   SRF Archiv">
            <a:hlinkClick r:id="" action="ppaction://media"/>
            <a:extLst>
              <a:ext uri="{FF2B5EF4-FFF2-40B4-BE49-F238E27FC236}">
                <a16:creationId xmlns:a16="http://schemas.microsoft.com/office/drawing/2014/main" id="{8BCAC859-999C-4D56-AF6E-E9013073FE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42238" cy="4351338"/>
          </a:xfrm>
        </p:spPr>
      </p:pic>
    </p:spTree>
    <p:extLst>
      <p:ext uri="{BB962C8B-B14F-4D97-AF65-F5344CB8AC3E}">
        <p14:creationId xmlns:p14="http://schemas.microsoft.com/office/powerpoint/2010/main" val="334129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normAutofit/>
          </a:bodyPr>
          <a:lstStyle/>
          <a:p>
            <a:pPr algn="l"/>
            <a:r>
              <a:rPr lang="de-CH" b="1" i="0" dirty="0">
                <a:solidFill>
                  <a:srgbClr val="1D2125"/>
                </a:solidFill>
                <a:effectLst/>
                <a:highlight>
                  <a:srgbClr val="FFFFFF"/>
                </a:highlight>
                <a:latin typeface="-apple-system"/>
              </a:rPr>
              <a:t>Automatisches Uhrwerk</a:t>
            </a:r>
            <a:endParaRPr lang="de-CH" b="0" i="0" dirty="0">
              <a:solidFill>
                <a:srgbClr val="1D2125"/>
              </a:solidFill>
              <a:effectLst/>
              <a:highlight>
                <a:srgbClr val="FFFFFF"/>
              </a:highlight>
              <a:latin typeface="-apple-system"/>
            </a:endParaRPr>
          </a:p>
        </p:txBody>
      </p:sp>
      <p:sp>
        <p:nvSpPr>
          <p:cNvPr id="6" name="Inhaltsplatzhalter 5">
            <a:extLst>
              <a:ext uri="{FF2B5EF4-FFF2-40B4-BE49-F238E27FC236}">
                <a16:creationId xmlns:a16="http://schemas.microsoft.com/office/drawing/2014/main" id="{C30EA555-CEF2-AF35-475E-F36BF078E247}"/>
              </a:ext>
            </a:extLst>
          </p:cNvPr>
          <p:cNvSpPr>
            <a:spLocks noGrp="1"/>
          </p:cNvSpPr>
          <p:nvPr>
            <p:ph sz="quarter" idx="4"/>
          </p:nvPr>
        </p:nvSpPr>
        <p:spPr/>
        <p:txBody>
          <a:bodyPr>
            <a:normAutofit fontScale="92500" lnSpcReduction="10000"/>
          </a:bodyPr>
          <a:lstStyle/>
          <a:p>
            <a:pPr marL="0" indent="0" algn="l">
              <a:buNone/>
            </a:pPr>
            <a:r>
              <a:rPr lang="de-CH" sz="2000" b="0" i="0" dirty="0">
                <a:solidFill>
                  <a:srgbClr val="1D2125"/>
                </a:solidFill>
                <a:effectLst/>
                <a:highlight>
                  <a:srgbClr val="FFFFFF"/>
                </a:highlight>
                <a:latin typeface="-apple-system"/>
              </a:rPr>
              <a:t>Da wir nun die Winkel zum Bewegen des Arms kennen, können wir diese in die Endlosschleife verschieben, damit sich der Arm automatisch bewegen kann.</a:t>
            </a:r>
            <a:br>
              <a:rPr lang="de-CH" sz="2000" dirty="0"/>
            </a:br>
            <a:br>
              <a:rPr lang="de-CH" sz="2000" dirty="0"/>
            </a:br>
            <a:r>
              <a:rPr lang="de-CH" sz="2000" b="0" i="0" dirty="0">
                <a:solidFill>
                  <a:srgbClr val="1D2125"/>
                </a:solidFill>
                <a:effectLst/>
                <a:highlight>
                  <a:srgbClr val="FFFFFF"/>
                </a:highlight>
                <a:latin typeface="-apple-system"/>
              </a:rPr>
              <a:t>Kopieren Sie den Pausenblock (Rechtsklick – Kopieren) oder holen Sie sich einen neuen aus den blauen „Basis“-Blöcken.</a:t>
            </a:r>
          </a:p>
          <a:p>
            <a:pPr marL="0" indent="0" algn="l">
              <a:buNone/>
            </a:pPr>
            <a:r>
              <a:rPr lang="de-CH" sz="2000" b="0" i="0" dirty="0">
                <a:solidFill>
                  <a:srgbClr val="1D2125"/>
                </a:solidFill>
                <a:effectLst/>
                <a:highlight>
                  <a:srgbClr val="FFFFFF"/>
                </a:highlight>
                <a:latin typeface="-apple-system"/>
              </a:rPr>
              <a:t>Ändern Sie die Pause auf 1000 </a:t>
            </a:r>
            <a:r>
              <a:rPr lang="de-CH" sz="2000" b="0" i="0" dirty="0" err="1">
                <a:solidFill>
                  <a:srgbClr val="1D2125"/>
                </a:solidFill>
                <a:effectLst/>
                <a:highlight>
                  <a:srgbClr val="FFFFFF"/>
                </a:highlight>
                <a:latin typeface="-apple-system"/>
              </a:rPr>
              <a:t>ms</a:t>
            </a:r>
            <a:r>
              <a:rPr lang="de-CH" sz="2000" b="0" i="0" dirty="0">
                <a:solidFill>
                  <a:srgbClr val="1D2125"/>
                </a:solidFill>
                <a:effectLst/>
                <a:highlight>
                  <a:srgbClr val="FFFFFF"/>
                </a:highlight>
                <a:latin typeface="-apple-system"/>
              </a:rPr>
              <a:t> (eine Sekunde).</a:t>
            </a:r>
          </a:p>
          <a:p>
            <a:pPr marL="0" indent="0" algn="l">
              <a:buNone/>
            </a:pPr>
            <a:r>
              <a:rPr lang="de-CH" sz="2000" b="0" i="0" dirty="0">
                <a:solidFill>
                  <a:srgbClr val="1D2125"/>
                </a:solidFill>
                <a:effectLst/>
                <a:highlight>
                  <a:srgbClr val="FFFFFF"/>
                </a:highlight>
                <a:latin typeface="-apple-system"/>
              </a:rPr>
              <a:t>Laden Sie den Code herunter und schließen Sie die Batterie an. Der Arm sollte sich nun zwischen dem oberen und dem unteren Winkel bewegen.</a:t>
            </a:r>
          </a:p>
          <a:p>
            <a:pPr marL="0" indent="0">
              <a:buNone/>
            </a:pPr>
            <a:r>
              <a:rPr lang="de-CH" sz="2000" b="0" i="0" dirty="0">
                <a:solidFill>
                  <a:srgbClr val="1D2125"/>
                </a:solidFill>
                <a:effectLst/>
                <a:highlight>
                  <a:srgbClr val="FFFFFF"/>
                </a:highlight>
                <a:latin typeface="-apple-system"/>
              </a:rPr>
              <a:t>Trennen Sie die Batterie, bevor Sie fortfahren.</a:t>
            </a:r>
            <a:endParaRPr lang="de-CH" sz="2000" dirty="0"/>
          </a:p>
        </p:txBody>
      </p:sp>
      <p:pic>
        <p:nvPicPr>
          <p:cNvPr id="9" name="Inhaltsplatzhalter 8" descr="Ein Bild, das Text, Screenshot, Schrift, Marke enthält.&#10;&#10;Automatisch generierte Beschreibung">
            <a:extLst>
              <a:ext uri="{FF2B5EF4-FFF2-40B4-BE49-F238E27FC236}">
                <a16:creationId xmlns:a16="http://schemas.microsoft.com/office/drawing/2014/main" id="{CA9C7F2F-245E-2EB1-1612-8FCABA91D4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4792" y="2505075"/>
            <a:ext cx="5229022" cy="3083783"/>
          </a:xfrm>
        </p:spPr>
      </p:pic>
    </p:spTree>
    <p:extLst>
      <p:ext uri="{BB962C8B-B14F-4D97-AF65-F5344CB8AC3E}">
        <p14:creationId xmlns:p14="http://schemas.microsoft.com/office/powerpoint/2010/main" val="4292198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077847"/>
            <a:ext cx="5183188" cy="452437"/>
          </a:xfrm>
        </p:spPr>
        <p:txBody>
          <a:bodyPr>
            <a:normAutofit/>
          </a:bodyPr>
          <a:lstStyle/>
          <a:p>
            <a:pPr algn="l"/>
            <a:r>
              <a:rPr lang="de-CH" b="1" i="0" dirty="0">
                <a:solidFill>
                  <a:srgbClr val="1D2125"/>
                </a:solidFill>
                <a:effectLst/>
                <a:highlight>
                  <a:srgbClr val="FFFFFF"/>
                </a:highlight>
                <a:latin typeface="-apple-system"/>
              </a:rPr>
              <a:t>Bildschirm und LED</a:t>
            </a:r>
            <a:endParaRPr lang="de-CH" b="0" i="0" dirty="0">
              <a:solidFill>
                <a:srgbClr val="1D2125"/>
              </a:solidFill>
              <a:effectLst/>
              <a:highlight>
                <a:srgbClr val="FFFFFF"/>
              </a:highlight>
              <a:latin typeface="-apple-system"/>
            </a:endParaRPr>
          </a:p>
        </p:txBody>
      </p:sp>
      <p:pic>
        <p:nvPicPr>
          <p:cNvPr id="12" name="Inhaltsplatzhalter 11" descr="Ein Bild, das Text, Screenshot, Marke, Logo enthält.&#10;&#10;Automatisch generierte Beschreibung">
            <a:extLst>
              <a:ext uri="{FF2B5EF4-FFF2-40B4-BE49-F238E27FC236}">
                <a16:creationId xmlns:a16="http://schemas.microsoft.com/office/drawing/2014/main" id="{51500238-A188-0CCC-F7EA-29920A990A30}"/>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263391" y="4346126"/>
            <a:ext cx="5756428" cy="2243212"/>
          </a:xfrm>
        </p:spPr>
      </p:pic>
      <p:pic>
        <p:nvPicPr>
          <p:cNvPr id="10" name="Inhaltsplatzhalter 9" descr="Ein Bild, das Text, Screenshot, Diagramm, Rechteck enthält.&#10;&#10;Automatisch generierte Beschreibung">
            <a:extLst>
              <a:ext uri="{FF2B5EF4-FFF2-40B4-BE49-F238E27FC236}">
                <a16:creationId xmlns:a16="http://schemas.microsoft.com/office/drawing/2014/main" id="{4B722AD2-A450-4534-27AD-C95C6478AA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5448" y="1544978"/>
            <a:ext cx="4304318" cy="2243211"/>
          </a:xfrm>
        </p:spPr>
      </p:pic>
      <p:sp>
        <p:nvSpPr>
          <p:cNvPr id="8" name="Textfeld 7">
            <a:extLst>
              <a:ext uri="{FF2B5EF4-FFF2-40B4-BE49-F238E27FC236}">
                <a16:creationId xmlns:a16="http://schemas.microsoft.com/office/drawing/2014/main" id="{A61E8365-E05B-2F5B-2267-6E3521BB0686}"/>
              </a:ext>
            </a:extLst>
          </p:cNvPr>
          <p:cNvSpPr txBox="1"/>
          <p:nvPr/>
        </p:nvSpPr>
        <p:spPr>
          <a:xfrm>
            <a:off x="6299460" y="1771052"/>
            <a:ext cx="5892540" cy="4401205"/>
          </a:xfrm>
          <a:prstGeom prst="rect">
            <a:avLst/>
          </a:prstGeom>
          <a:noFill/>
        </p:spPr>
        <p:txBody>
          <a:bodyPr wrap="square">
            <a:spAutoFit/>
          </a:bodyPr>
          <a:lstStyle/>
          <a:p>
            <a:pPr algn="l"/>
            <a:r>
              <a:rPr lang="de-CH" sz="2000" b="0" i="0" dirty="0">
                <a:solidFill>
                  <a:srgbClr val="1D2125"/>
                </a:solidFill>
                <a:effectLst/>
                <a:highlight>
                  <a:srgbClr val="FFFFFF"/>
                </a:highlight>
                <a:latin typeface="-apple-system"/>
              </a:rPr>
              <a:t>Benutzen wir das </a:t>
            </a:r>
            <a:r>
              <a:rPr lang="de-CH" sz="2000" b="1" i="0" dirty="0">
                <a:solidFill>
                  <a:srgbClr val="1D2125"/>
                </a:solidFill>
                <a:effectLst/>
                <a:highlight>
                  <a:srgbClr val="FFFFFF"/>
                </a:highlight>
                <a:latin typeface="-apple-system"/>
              </a:rPr>
              <a:t>Display</a:t>
            </a:r>
            <a:r>
              <a:rPr lang="de-CH" sz="2000" b="0" i="0" dirty="0">
                <a:solidFill>
                  <a:srgbClr val="1D2125"/>
                </a:solidFill>
                <a:effectLst/>
                <a:highlight>
                  <a:srgbClr val="FFFFFF"/>
                </a:highlight>
                <a:latin typeface="-apple-system"/>
              </a:rPr>
              <a:t> und die </a:t>
            </a:r>
            <a:r>
              <a:rPr lang="de-CH" sz="2000" b="1" i="0" dirty="0">
                <a:solidFill>
                  <a:srgbClr val="1D2125"/>
                </a:solidFill>
                <a:effectLst/>
                <a:highlight>
                  <a:srgbClr val="FFFFFF"/>
                </a:highlight>
                <a:latin typeface="-apple-system"/>
              </a:rPr>
              <a:t>LED</a:t>
            </a:r>
            <a:r>
              <a:rPr lang="de-CH" sz="2000" b="0" i="0" dirty="0">
                <a:solidFill>
                  <a:srgbClr val="1D2125"/>
                </a:solidFill>
                <a:effectLst/>
                <a:highlight>
                  <a:srgbClr val="FFFFFF"/>
                </a:highlight>
                <a:latin typeface="-apple-system"/>
              </a:rPr>
              <a:t>.</a:t>
            </a:r>
          </a:p>
          <a:p>
            <a:pPr algn="l"/>
            <a:endParaRPr lang="de-CH" sz="2000" b="0" i="0" dirty="0">
              <a:solidFill>
                <a:srgbClr val="1D2125"/>
              </a:solidFill>
              <a:effectLst/>
              <a:highlight>
                <a:srgbClr val="FFFFFF"/>
              </a:highlight>
              <a:latin typeface="-apple-system"/>
            </a:endParaRPr>
          </a:p>
          <a:p>
            <a:pPr algn="l"/>
            <a:r>
              <a:rPr lang="de-CH" sz="2000" b="0" i="0" dirty="0">
                <a:solidFill>
                  <a:srgbClr val="1D2125"/>
                </a:solidFill>
                <a:effectLst/>
                <a:highlight>
                  <a:srgbClr val="FFFFFF"/>
                </a:highlight>
                <a:latin typeface="-apple-system"/>
              </a:rPr>
              <a:t>Suche den Block beim Start</a:t>
            </a:r>
          </a:p>
          <a:p>
            <a:pPr marL="342900" indent="-342900" algn="l">
              <a:buFont typeface="Arial" panose="020B0604020202020204" pitchFamily="34" charset="0"/>
              <a:buChar char="•"/>
            </a:pPr>
            <a:r>
              <a:rPr lang="de-CH" sz="2000" b="0" i="0" dirty="0">
                <a:solidFill>
                  <a:srgbClr val="1D2125"/>
                </a:solidFill>
                <a:effectLst/>
                <a:highlight>
                  <a:srgbClr val="FFFFFF"/>
                </a:highlight>
                <a:latin typeface="-apple-system"/>
              </a:rPr>
              <a:t>Zum Beispiel eine Seifenblase.</a:t>
            </a:r>
          </a:p>
          <a:p>
            <a:endParaRPr lang="de-CH" sz="2000" b="0" i="0" dirty="0">
              <a:solidFill>
                <a:srgbClr val="1D2125"/>
              </a:solidFill>
              <a:effectLst/>
              <a:highlight>
                <a:srgbClr val="FFFFFF"/>
              </a:highlight>
              <a:latin typeface="-apple-system"/>
            </a:endParaRPr>
          </a:p>
          <a:p>
            <a:r>
              <a:rPr lang="de-CH" sz="2000" b="0" i="0" dirty="0">
                <a:solidFill>
                  <a:srgbClr val="1D2125"/>
                </a:solidFill>
                <a:effectLst/>
                <a:highlight>
                  <a:srgbClr val="FFFFFF"/>
                </a:highlight>
                <a:latin typeface="-apple-system"/>
              </a:rPr>
              <a:t>Zur Steuerung der LED kannst du den Block-Digital-Write-Pin verwenden. </a:t>
            </a:r>
          </a:p>
          <a:p>
            <a:pPr marL="342900" indent="-342900">
              <a:buFont typeface="Arial" panose="020B0604020202020204" pitchFamily="34" charset="0"/>
              <a:buChar char="•"/>
            </a:pPr>
            <a:r>
              <a:rPr lang="de-CH" sz="2000" b="0" i="0" dirty="0">
                <a:solidFill>
                  <a:srgbClr val="1D2125"/>
                </a:solidFill>
                <a:effectLst/>
                <a:highlight>
                  <a:srgbClr val="FFFFFF"/>
                </a:highlight>
                <a:latin typeface="-apple-system"/>
              </a:rPr>
              <a:t>Beachte, dass du P1 auswählen musst, da die LED mit diesem Pin am </a:t>
            </a:r>
            <a:r>
              <a:rPr lang="de-CH" sz="2000" b="0" i="0" dirty="0" err="1">
                <a:solidFill>
                  <a:srgbClr val="1D2125"/>
                </a:solidFill>
                <a:effectLst/>
                <a:highlight>
                  <a:srgbClr val="FFFFFF"/>
                </a:highlight>
                <a:latin typeface="-apple-system"/>
              </a:rPr>
              <a:t>micro:bit</a:t>
            </a:r>
            <a:r>
              <a:rPr lang="de-CH" sz="2000" b="0" i="0" dirty="0">
                <a:solidFill>
                  <a:srgbClr val="1D2125"/>
                </a:solidFill>
                <a:effectLst/>
                <a:highlight>
                  <a:srgbClr val="FFFFFF"/>
                </a:highlight>
                <a:latin typeface="-apple-system"/>
              </a:rPr>
              <a:t> verbunden ist.</a:t>
            </a:r>
          </a:p>
          <a:p>
            <a:endParaRPr lang="de-CH" sz="2000" dirty="0">
              <a:solidFill>
                <a:srgbClr val="1D2125"/>
              </a:solidFill>
              <a:highlight>
                <a:srgbClr val="FFFFFF"/>
              </a:highlight>
              <a:latin typeface="-apple-system"/>
            </a:endParaRPr>
          </a:p>
          <a:p>
            <a:r>
              <a:rPr lang="de-CH" sz="2000" dirty="0">
                <a:solidFill>
                  <a:srgbClr val="1D2125"/>
                </a:solidFill>
                <a:highlight>
                  <a:srgbClr val="FFFFFF"/>
                </a:highlight>
                <a:latin typeface="-apple-system"/>
              </a:rPr>
              <a:t>Mit einer dauerhaft Schleife kannst du die LED steuern.</a:t>
            </a:r>
          </a:p>
          <a:p>
            <a:r>
              <a:rPr lang="de-CH" sz="2000" dirty="0">
                <a:solidFill>
                  <a:srgbClr val="1D2125"/>
                </a:solidFill>
                <a:highlight>
                  <a:srgbClr val="FFFFFF"/>
                </a:highlight>
                <a:latin typeface="-apple-system"/>
              </a:rPr>
              <a:t>Eine kurze Pause dazwischen rundet das Ganze ab</a:t>
            </a:r>
          </a:p>
          <a:p>
            <a:endParaRPr lang="de-CH" sz="2000" dirty="0">
              <a:solidFill>
                <a:srgbClr val="1D2125"/>
              </a:solidFill>
              <a:highlight>
                <a:srgbClr val="FFFFFF"/>
              </a:highlight>
              <a:latin typeface="-apple-system"/>
            </a:endParaRPr>
          </a:p>
          <a:p>
            <a:r>
              <a:rPr lang="de-CH" sz="2000" dirty="0">
                <a:solidFill>
                  <a:srgbClr val="1D2125"/>
                </a:solidFill>
                <a:highlight>
                  <a:srgbClr val="FFFFFF"/>
                </a:highlight>
                <a:latin typeface="-apple-system"/>
                <a:sym typeface="Wingdings" panose="05000000000000000000" pitchFamily="2" charset="2"/>
              </a:rPr>
              <a:t> Prüfen &amp; Varianten testen, Geschwindigkeit, etc.</a:t>
            </a:r>
            <a:endParaRPr lang="de-CH" sz="2000" dirty="0"/>
          </a:p>
        </p:txBody>
      </p:sp>
    </p:spTree>
    <p:extLst>
      <p:ext uri="{BB962C8B-B14F-4D97-AF65-F5344CB8AC3E}">
        <p14:creationId xmlns:p14="http://schemas.microsoft.com/office/powerpoint/2010/main" val="2195886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normAutofit/>
          </a:bodyPr>
          <a:lstStyle/>
          <a:p>
            <a:pPr algn="l"/>
            <a:r>
              <a:rPr lang="de-CH" b="1" i="0" dirty="0">
                <a:solidFill>
                  <a:srgbClr val="1D2125"/>
                </a:solidFill>
                <a:effectLst/>
                <a:highlight>
                  <a:srgbClr val="FFFFFF"/>
                </a:highlight>
                <a:latin typeface="-apple-system"/>
              </a:rPr>
              <a:t>Einsatz des Propellers</a:t>
            </a:r>
            <a:endParaRPr lang="de-CH" b="0" i="0" dirty="0">
              <a:solidFill>
                <a:srgbClr val="1D2125"/>
              </a:solidFill>
              <a:effectLst/>
              <a:highlight>
                <a:srgbClr val="FFFFFF"/>
              </a:highlight>
              <a:latin typeface="-apple-system"/>
            </a:endParaRPr>
          </a:p>
        </p:txBody>
      </p:sp>
      <p:sp>
        <p:nvSpPr>
          <p:cNvPr id="9" name="Inhaltsplatzhalter 8">
            <a:extLst>
              <a:ext uri="{FF2B5EF4-FFF2-40B4-BE49-F238E27FC236}">
                <a16:creationId xmlns:a16="http://schemas.microsoft.com/office/drawing/2014/main" id="{ABFCCBCB-08FC-E2F1-498A-B79FE09666DC}"/>
              </a:ext>
            </a:extLst>
          </p:cNvPr>
          <p:cNvSpPr>
            <a:spLocks noGrp="1"/>
          </p:cNvSpPr>
          <p:nvPr>
            <p:ph sz="quarter" idx="4"/>
          </p:nvPr>
        </p:nvSpPr>
        <p:spPr/>
        <p:txBody>
          <a:bodyPr>
            <a:normAutofit/>
          </a:bodyPr>
          <a:lstStyle/>
          <a:p>
            <a:r>
              <a:rPr lang="de-CH" sz="2000" dirty="0">
                <a:solidFill>
                  <a:srgbClr val="1D2125"/>
                </a:solidFill>
                <a:highlight>
                  <a:srgbClr val="FFFFFF"/>
                </a:highlight>
                <a:latin typeface="-apple-system"/>
              </a:rPr>
              <a:t>Propeller in Gang zu bringen.</a:t>
            </a:r>
          </a:p>
          <a:p>
            <a:r>
              <a:rPr lang="de-CH" sz="2000" dirty="0">
                <a:solidFill>
                  <a:srgbClr val="1D2125"/>
                </a:solidFill>
                <a:highlight>
                  <a:srgbClr val="FFFFFF"/>
                </a:highlight>
                <a:latin typeface="-apple-system"/>
              </a:rPr>
              <a:t>Der Motor ist auf der linken Seite angeschlossen und trägt die Bezeichnung M0. Es ist mit P0 am </a:t>
            </a:r>
            <a:r>
              <a:rPr lang="de-CH" sz="2000" dirty="0" err="1">
                <a:solidFill>
                  <a:srgbClr val="1D2125"/>
                </a:solidFill>
                <a:highlight>
                  <a:srgbClr val="FFFFFF"/>
                </a:highlight>
                <a:latin typeface="-apple-system"/>
              </a:rPr>
              <a:t>micro:bit</a:t>
            </a:r>
            <a:r>
              <a:rPr lang="de-CH" sz="2000" dirty="0">
                <a:solidFill>
                  <a:srgbClr val="1D2125"/>
                </a:solidFill>
                <a:highlight>
                  <a:srgbClr val="FFFFFF"/>
                </a:highlight>
                <a:latin typeface="-apple-system"/>
              </a:rPr>
              <a:t> verbunden. </a:t>
            </a:r>
          </a:p>
          <a:p>
            <a:r>
              <a:rPr lang="de-CH" sz="2000" dirty="0">
                <a:solidFill>
                  <a:srgbClr val="1D2125"/>
                </a:solidFill>
                <a:highlight>
                  <a:srgbClr val="FFFFFF"/>
                </a:highlight>
                <a:latin typeface="-apple-system"/>
              </a:rPr>
              <a:t>Hier kannst du eine Geschwindigkeit zwischen 0 und 1023 wählen, wobei 0 Stopp und 1023 Höchstgeschwindigkeit ist.</a:t>
            </a:r>
          </a:p>
          <a:p>
            <a:pPr algn="l"/>
            <a:r>
              <a:rPr lang="de-CH" sz="2000" b="0" i="0">
                <a:solidFill>
                  <a:srgbClr val="1D2125"/>
                </a:solidFill>
                <a:effectLst/>
                <a:highlight>
                  <a:srgbClr val="FFFFFF"/>
                </a:highlight>
                <a:latin typeface="-apple-system"/>
              </a:rPr>
              <a:t>Versuche </a:t>
            </a:r>
            <a:r>
              <a:rPr lang="de-CH" sz="2000" b="0" i="0" dirty="0">
                <a:solidFill>
                  <a:srgbClr val="1D2125"/>
                </a:solidFill>
                <a:effectLst/>
                <a:highlight>
                  <a:srgbClr val="FFFFFF"/>
                </a:highlight>
                <a:latin typeface="-apple-system"/>
              </a:rPr>
              <a:t>es mit einer Geschwindigkeit zwischen 100 und 300, es sollte ausreichen.</a:t>
            </a:r>
            <a:endParaRPr lang="de-CH" sz="3200" dirty="0">
              <a:latin typeface="Arial" panose="020B0604020202020204" pitchFamily="34" charset="0"/>
              <a:cs typeface="Arial" panose="020B0604020202020204" pitchFamily="34" charset="0"/>
            </a:endParaRPr>
          </a:p>
        </p:txBody>
      </p:sp>
      <p:pic>
        <p:nvPicPr>
          <p:cNvPr id="15" name="Inhaltsplatzhalter 14" descr="Ein Bild, das Text, Screenshot, Design enthält.&#10;&#10;Automatisch generierte Beschreibung">
            <a:extLst>
              <a:ext uri="{FF2B5EF4-FFF2-40B4-BE49-F238E27FC236}">
                <a16:creationId xmlns:a16="http://schemas.microsoft.com/office/drawing/2014/main" id="{BB772483-4CB8-945B-3E60-4FE0C92D3A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42681" y="1578861"/>
            <a:ext cx="4123648" cy="4610802"/>
          </a:xfrm>
        </p:spPr>
      </p:pic>
    </p:spTree>
    <p:extLst>
      <p:ext uri="{BB962C8B-B14F-4D97-AF65-F5344CB8AC3E}">
        <p14:creationId xmlns:p14="http://schemas.microsoft.com/office/powerpoint/2010/main" val="4171590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Die Programmierung</a:t>
            </a:r>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 </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normAutofit/>
          </a:bodyPr>
          <a:lstStyle/>
          <a:p>
            <a:pPr algn="l"/>
            <a:r>
              <a:rPr lang="de-CH" b="1" i="0" dirty="0">
                <a:solidFill>
                  <a:srgbClr val="1D2125"/>
                </a:solidFill>
                <a:effectLst/>
                <a:highlight>
                  <a:srgbClr val="FFFFFF"/>
                </a:highlight>
                <a:latin typeface="-apple-system"/>
              </a:rPr>
              <a:t>Einfacher Code – alles läuft soweit gut</a:t>
            </a:r>
            <a:endParaRPr lang="de-CH" b="0" i="0" dirty="0">
              <a:solidFill>
                <a:srgbClr val="1D2125"/>
              </a:solidFill>
              <a:effectLst/>
              <a:highlight>
                <a:srgbClr val="FFFFFF"/>
              </a:highlight>
              <a:latin typeface="-apple-system"/>
            </a:endParaRPr>
          </a:p>
        </p:txBody>
      </p:sp>
      <p:pic>
        <p:nvPicPr>
          <p:cNvPr id="8" name="Inhaltsplatzhalter 7" descr="Ein Bild, das Text, Screenshot, Schrift, Software enthält.&#10;&#10;Automatisch generierte Beschreibung">
            <a:extLst>
              <a:ext uri="{FF2B5EF4-FFF2-40B4-BE49-F238E27FC236}">
                <a16:creationId xmlns:a16="http://schemas.microsoft.com/office/drawing/2014/main" id="{FA3ED76F-EA0B-2753-61AC-ED43D69E7E7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73594" y="2059781"/>
            <a:ext cx="10343006" cy="4290219"/>
          </a:xfrm>
        </p:spPr>
      </p:pic>
    </p:spTree>
    <p:extLst>
      <p:ext uri="{BB962C8B-B14F-4D97-AF65-F5344CB8AC3E}">
        <p14:creationId xmlns:p14="http://schemas.microsoft.com/office/powerpoint/2010/main" val="2555256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a:t>Ausbaumöglichkeiten</a:t>
            </a:r>
            <a:endParaRPr lang="de-CH" dirty="0"/>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lstStyle/>
          <a:p>
            <a:r>
              <a:rPr lang="de-CH" dirty="0"/>
              <a:t>Ausbaumöglichkeiten</a:t>
            </a:r>
          </a:p>
        </p:txBody>
      </p:sp>
      <p:sp>
        <p:nvSpPr>
          <p:cNvPr id="6" name="Inhaltsplatzhalter 5">
            <a:extLst>
              <a:ext uri="{FF2B5EF4-FFF2-40B4-BE49-F238E27FC236}">
                <a16:creationId xmlns:a16="http://schemas.microsoft.com/office/drawing/2014/main" id="{9087ED3A-4F7D-5075-ED95-36BF90EA9758}"/>
              </a:ext>
            </a:extLst>
          </p:cNvPr>
          <p:cNvSpPr>
            <a:spLocks noGrp="1"/>
          </p:cNvSpPr>
          <p:nvPr>
            <p:ph sz="quarter" idx="4"/>
          </p:nvPr>
        </p:nvSpPr>
        <p:spPr>
          <a:xfrm>
            <a:off x="5997575" y="2300748"/>
            <a:ext cx="5899457" cy="4192127"/>
          </a:xfrm>
        </p:spPr>
        <p:txBody>
          <a:bodyPr>
            <a:noAutofit/>
          </a:bodyPr>
          <a:lstStyle/>
          <a:p>
            <a:pPr marL="0" indent="0" algn="l">
              <a:buNone/>
            </a:pPr>
            <a:r>
              <a:rPr lang="de-CH" sz="1800" b="0" i="0" dirty="0">
                <a:solidFill>
                  <a:srgbClr val="1D2125"/>
                </a:solidFill>
                <a:effectLst/>
                <a:highlight>
                  <a:srgbClr val="FFFFFF"/>
                </a:highlight>
                <a:latin typeface="-apple-system"/>
              </a:rPr>
              <a:t>... Hauptziel ist, dass die </a:t>
            </a:r>
            <a:r>
              <a:rPr lang="de-CH" sz="1800" b="0" i="0" dirty="0" err="1">
                <a:solidFill>
                  <a:srgbClr val="1D2125"/>
                </a:solidFill>
                <a:effectLst/>
                <a:highlight>
                  <a:srgbClr val="FFFFFF"/>
                </a:highlight>
                <a:latin typeface="-apple-system"/>
              </a:rPr>
              <a:t>Bubble:bit</a:t>
            </a:r>
            <a:r>
              <a:rPr lang="de-CH" sz="1800" b="0" i="0" dirty="0">
                <a:solidFill>
                  <a:srgbClr val="1D2125"/>
                </a:solidFill>
                <a:effectLst/>
                <a:highlight>
                  <a:srgbClr val="FFFFFF"/>
                </a:highlight>
                <a:latin typeface="-apple-system"/>
              </a:rPr>
              <a:t> Maschine funktioniert</a:t>
            </a:r>
          </a:p>
          <a:p>
            <a:pPr marL="0" indent="0" algn="l">
              <a:buNone/>
            </a:pPr>
            <a:r>
              <a:rPr lang="de-CH" sz="1800" b="0" i="0" dirty="0">
                <a:solidFill>
                  <a:srgbClr val="1D2125"/>
                </a:solidFill>
                <a:effectLst/>
                <a:highlight>
                  <a:srgbClr val="FFFFFF"/>
                </a:highlight>
                <a:latin typeface="-apple-system"/>
              </a:rPr>
              <a:t>... Ausbauoptionen: </a:t>
            </a:r>
          </a:p>
          <a:p>
            <a:pPr algn="l">
              <a:buFont typeface="Arial" panose="020B0604020202020204" pitchFamily="34" charset="0"/>
              <a:buChar char="•"/>
            </a:pPr>
            <a:r>
              <a:rPr lang="de-CH" sz="1800" b="0" i="0" dirty="0">
                <a:solidFill>
                  <a:srgbClr val="1D2125"/>
                </a:solidFill>
                <a:effectLst/>
                <a:highlight>
                  <a:srgbClr val="FFFFFF"/>
                </a:highlight>
                <a:latin typeface="-apple-system"/>
              </a:rPr>
              <a:t>- Propeller an, nur wenn Arm oben</a:t>
            </a:r>
          </a:p>
          <a:p>
            <a:pPr algn="l">
              <a:buFont typeface="Arial" panose="020B0604020202020204" pitchFamily="34" charset="0"/>
              <a:buChar char="•"/>
            </a:pPr>
            <a:r>
              <a:rPr lang="de-CH" sz="1800" b="0" i="0" dirty="0">
                <a:solidFill>
                  <a:srgbClr val="1D2125"/>
                </a:solidFill>
                <a:effectLst/>
                <a:highlight>
                  <a:srgbClr val="FFFFFF"/>
                </a:highlight>
                <a:latin typeface="-apple-system"/>
              </a:rPr>
              <a:t>- Lampe in unterschiedlichen Intervallen blinken</a:t>
            </a:r>
          </a:p>
          <a:p>
            <a:pPr algn="l">
              <a:buFont typeface="Arial" panose="020B0604020202020204" pitchFamily="34" charset="0"/>
              <a:buChar char="•"/>
            </a:pPr>
            <a:r>
              <a:rPr lang="de-CH" sz="1800" b="0" i="0" dirty="0">
                <a:solidFill>
                  <a:srgbClr val="1D2125"/>
                </a:solidFill>
                <a:effectLst/>
                <a:highlight>
                  <a:srgbClr val="FFFFFF"/>
                </a:highlight>
                <a:latin typeface="-apple-system"/>
              </a:rPr>
              <a:t>- Armzyklus kann variieren</a:t>
            </a:r>
          </a:p>
          <a:p>
            <a:pPr algn="l">
              <a:buFont typeface="Arial" panose="020B0604020202020204" pitchFamily="34" charset="0"/>
              <a:buChar char="•"/>
            </a:pPr>
            <a:r>
              <a:rPr lang="de-CH" sz="1800" b="0" i="0" dirty="0">
                <a:solidFill>
                  <a:srgbClr val="1D2125"/>
                </a:solidFill>
                <a:effectLst/>
                <a:highlight>
                  <a:srgbClr val="FFFFFF"/>
                </a:highlight>
                <a:latin typeface="-apple-system"/>
              </a:rPr>
              <a:t>- Blasgeschwindigkeit kann angepasst werden (kleine, mittlere oder grosse Seifenblasen)</a:t>
            </a:r>
          </a:p>
          <a:p>
            <a:pPr algn="l">
              <a:buFont typeface="Arial" panose="020B0604020202020204" pitchFamily="34" charset="0"/>
              <a:buChar char="•"/>
            </a:pPr>
            <a:r>
              <a:rPr lang="de-CH" sz="1800" b="0" i="0" dirty="0">
                <a:solidFill>
                  <a:srgbClr val="1D2125"/>
                </a:solidFill>
                <a:effectLst/>
                <a:highlight>
                  <a:srgbClr val="FFFFFF"/>
                </a:highlight>
                <a:latin typeface="-apple-system"/>
              </a:rPr>
              <a:t>- dauerhafter Betrieb, Betrieb nur wenn Lärm, Betrieb mit Musikabfolge</a:t>
            </a:r>
          </a:p>
          <a:p>
            <a:pPr algn="l">
              <a:buFont typeface="Arial" panose="020B0604020202020204" pitchFamily="34" charset="0"/>
              <a:buChar char="•"/>
            </a:pPr>
            <a:r>
              <a:rPr lang="de-CH" sz="1800" b="0" i="0" dirty="0">
                <a:solidFill>
                  <a:srgbClr val="1D2125"/>
                </a:solidFill>
                <a:effectLst/>
                <a:highlight>
                  <a:srgbClr val="FFFFFF"/>
                </a:highlight>
                <a:latin typeface="-apple-system"/>
              </a:rPr>
              <a:t>... </a:t>
            </a:r>
            <a:r>
              <a:rPr lang="de-CH" sz="1800" b="0" i="0" dirty="0" err="1">
                <a:solidFill>
                  <a:srgbClr val="1D2125"/>
                </a:solidFill>
                <a:effectLst/>
                <a:highlight>
                  <a:srgbClr val="FFFFFF"/>
                </a:highlight>
                <a:latin typeface="-apple-system"/>
              </a:rPr>
              <a:t>etc</a:t>
            </a:r>
            <a:endParaRPr lang="de-CH" sz="1800" b="0" i="0" dirty="0">
              <a:solidFill>
                <a:srgbClr val="1D2125"/>
              </a:solidFill>
              <a:effectLst/>
              <a:highlight>
                <a:srgbClr val="FFFFFF"/>
              </a:highlight>
              <a:latin typeface="-apple-system"/>
            </a:endParaRPr>
          </a:p>
          <a:p>
            <a:pPr marL="0" indent="0">
              <a:buNone/>
            </a:pPr>
            <a:endParaRPr lang="de-CH" sz="1600" dirty="0">
              <a:latin typeface="Arial" panose="020B0604020202020204" pitchFamily="34" charset="0"/>
              <a:cs typeface="Arial" panose="020B0604020202020204" pitchFamily="34" charset="0"/>
            </a:endParaRPr>
          </a:p>
        </p:txBody>
      </p:sp>
      <p:pic>
        <p:nvPicPr>
          <p:cNvPr id="10" name="Inhaltsplatzhalter 9" descr="Ein Bild, das Text, Elektrisches Bauelement, Elektronik enthält.&#10;&#10;Automatisch generierte Beschreibung">
            <a:extLst>
              <a:ext uri="{FF2B5EF4-FFF2-40B4-BE49-F238E27FC236}">
                <a16:creationId xmlns:a16="http://schemas.microsoft.com/office/drawing/2014/main" id="{8944C125-1869-7E9F-5C7D-D03B01CC2A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18096" y="1746193"/>
            <a:ext cx="4119500" cy="4415190"/>
          </a:xfrm>
        </p:spPr>
      </p:pic>
    </p:spTree>
    <p:extLst>
      <p:ext uri="{BB962C8B-B14F-4D97-AF65-F5344CB8AC3E}">
        <p14:creationId xmlns:p14="http://schemas.microsoft.com/office/powerpoint/2010/main" val="540436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B9D08B1-E7E5-8808-D8F0-EC545CC03295}"/>
              </a:ext>
            </a:extLst>
          </p:cNvPr>
          <p:cNvSpPr>
            <a:spLocks noGrp="1"/>
          </p:cNvSpPr>
          <p:nvPr>
            <p:ph type="title"/>
          </p:nvPr>
        </p:nvSpPr>
        <p:spPr/>
        <p:txBody>
          <a:bodyPr/>
          <a:lstStyle/>
          <a:p>
            <a:r>
              <a:rPr lang="de-CH" dirty="0"/>
              <a:t>Benötigte Werkzeuge</a:t>
            </a:r>
          </a:p>
        </p:txBody>
      </p:sp>
      <p:sp>
        <p:nvSpPr>
          <p:cNvPr id="12" name="Textplatzhalter 11">
            <a:extLst>
              <a:ext uri="{FF2B5EF4-FFF2-40B4-BE49-F238E27FC236}">
                <a16:creationId xmlns:a16="http://schemas.microsoft.com/office/drawing/2014/main" id="{850497AE-5502-134E-3B95-A62314F90851}"/>
              </a:ext>
            </a:extLst>
          </p:cNvPr>
          <p:cNvSpPr>
            <a:spLocks noGrp="1"/>
          </p:cNvSpPr>
          <p:nvPr>
            <p:ph type="body" idx="1"/>
          </p:nvPr>
        </p:nvSpPr>
        <p:spPr/>
        <p:txBody>
          <a:bodyPr/>
          <a:lstStyle/>
          <a:p>
            <a:r>
              <a:rPr lang="de-CH" dirty="0"/>
              <a:t>Laptop, PC</a:t>
            </a:r>
          </a:p>
        </p:txBody>
      </p:sp>
      <p:pic>
        <p:nvPicPr>
          <p:cNvPr id="9" name="Inhaltsplatzhalter 8" descr="Ein Bild, das Elektronik, Notebook Notizbuch, Computer, computer enthält.&#10;&#10;Automatisch generierte Beschreibung">
            <a:extLst>
              <a:ext uri="{FF2B5EF4-FFF2-40B4-BE49-F238E27FC236}">
                <a16:creationId xmlns:a16="http://schemas.microsoft.com/office/drawing/2014/main" id="{2602CCFF-3DE4-BE8E-4FAC-EFD0DBCB738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76387" y="2505075"/>
            <a:ext cx="3684588" cy="3684588"/>
          </a:xfrm>
        </p:spPr>
      </p:pic>
      <p:sp>
        <p:nvSpPr>
          <p:cNvPr id="13" name="Textplatzhalter 12">
            <a:extLst>
              <a:ext uri="{FF2B5EF4-FFF2-40B4-BE49-F238E27FC236}">
                <a16:creationId xmlns:a16="http://schemas.microsoft.com/office/drawing/2014/main" id="{CA43BC2B-B4F0-CA63-1A03-2EC9B546AE52}"/>
              </a:ext>
            </a:extLst>
          </p:cNvPr>
          <p:cNvSpPr>
            <a:spLocks noGrp="1"/>
          </p:cNvSpPr>
          <p:nvPr>
            <p:ph type="body" sz="quarter" idx="3"/>
          </p:nvPr>
        </p:nvSpPr>
        <p:spPr/>
        <p:txBody>
          <a:bodyPr/>
          <a:lstStyle/>
          <a:p>
            <a:r>
              <a:rPr lang="de-CH" dirty="0"/>
              <a:t>USB Kabel: Micro zu USB</a:t>
            </a:r>
          </a:p>
        </p:txBody>
      </p:sp>
      <p:pic>
        <p:nvPicPr>
          <p:cNvPr id="11" name="Inhaltsplatzhalter 10" descr="Ein Bild, das Verbindungsstück enthält.&#10;&#10;Automatisch generierte Beschreibung">
            <a:extLst>
              <a:ext uri="{FF2B5EF4-FFF2-40B4-BE49-F238E27FC236}">
                <a16:creationId xmlns:a16="http://schemas.microsoft.com/office/drawing/2014/main" id="{61004689-7C0F-6745-A0A8-F9F360899DD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335044" y="2918619"/>
            <a:ext cx="2857500" cy="2857500"/>
          </a:xfrm>
        </p:spPr>
      </p:pic>
    </p:spTree>
    <p:extLst>
      <p:ext uri="{BB962C8B-B14F-4D97-AF65-F5344CB8AC3E}">
        <p14:creationId xmlns:p14="http://schemas.microsoft.com/office/powerpoint/2010/main" val="256230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a:t>
            </a:r>
            <a:r>
              <a:rPr lang="de-CH" dirty="0" err="1"/>
              <a:t>micro:bit</a:t>
            </a:r>
            <a:endParaRPr lang="de-CH" dirty="0"/>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Ausstattung Vorderseite</a:t>
            </a:r>
          </a:p>
        </p:txBody>
      </p:sp>
      <p:pic>
        <p:nvPicPr>
          <p:cNvPr id="8" name="Inhaltsplatzhalter 7" descr="Ein Bild, das Screenshot, Elektronik, Elektronisches Gerät enthält.&#10;&#10;Automatisch generierte Beschreibung">
            <a:extLst>
              <a:ext uri="{FF2B5EF4-FFF2-40B4-BE49-F238E27FC236}">
                <a16:creationId xmlns:a16="http://schemas.microsoft.com/office/drawing/2014/main" id="{054CDFCA-656D-DFDE-1DF0-35209F28593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66684" y="2486254"/>
            <a:ext cx="3775587" cy="3424371"/>
          </a:xfrm>
        </p:spPr>
      </p:pic>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lstStyle/>
          <a:p>
            <a:r>
              <a:rPr lang="de-CH" dirty="0"/>
              <a:t>Beschreibungen</a:t>
            </a:r>
          </a:p>
        </p:txBody>
      </p:sp>
      <p:sp>
        <p:nvSpPr>
          <p:cNvPr id="6" name="Inhaltsplatzhalter 5">
            <a:extLst>
              <a:ext uri="{FF2B5EF4-FFF2-40B4-BE49-F238E27FC236}">
                <a16:creationId xmlns:a16="http://schemas.microsoft.com/office/drawing/2014/main" id="{9087ED3A-4F7D-5075-ED95-36BF90EA9758}"/>
              </a:ext>
            </a:extLst>
          </p:cNvPr>
          <p:cNvSpPr>
            <a:spLocks noGrp="1"/>
          </p:cNvSpPr>
          <p:nvPr>
            <p:ph sz="quarter" idx="4"/>
          </p:nvPr>
        </p:nvSpPr>
        <p:spPr>
          <a:xfrm>
            <a:off x="5997575" y="2300748"/>
            <a:ext cx="5899457" cy="4192127"/>
          </a:xfrm>
        </p:spPr>
        <p:txBody>
          <a:bodyPr>
            <a:noAutofit/>
          </a:bodyPr>
          <a:lstStyle/>
          <a:p>
            <a:pPr marL="0" indent="0" algn="l">
              <a:buNone/>
            </a:pPr>
            <a:r>
              <a:rPr lang="de-CH" sz="1600" b="0" i="0" dirty="0">
                <a:solidFill>
                  <a:srgbClr val="1D2125"/>
                </a:solidFill>
                <a:effectLst/>
                <a:latin typeface="Arial" panose="020B0604020202020204" pitchFamily="34" charset="0"/>
                <a:cs typeface="Arial" panose="020B0604020202020204" pitchFamily="34" charset="0"/>
              </a:rPr>
              <a:t>Achtung: VCC (+) und GND (-) nie direkt verbinden (Kurzschluss!)</a:t>
            </a:r>
          </a:p>
          <a:p>
            <a:pPr marL="0" indent="0" algn="l">
              <a:buNone/>
            </a:pPr>
            <a:endParaRPr lang="de-CH" sz="1600" b="0" i="0" dirty="0">
              <a:solidFill>
                <a:srgbClr val="1D2125"/>
              </a:solidFill>
              <a:effectLst/>
              <a:latin typeface="Arial" panose="020B0604020202020204" pitchFamily="34" charset="0"/>
              <a:cs typeface="Arial" panose="020B0604020202020204" pitchFamily="34" charset="0"/>
            </a:endParaRP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VCC (3.3V) (+)</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GND (Masse) (-)</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Analoge oder digitale Input- und Output-Pins</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5x5 LED-Anzeige, Helligkeitssensor</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Taste A (digitaler Input)</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Taste B (digitaler Input)</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Zusätzliche analoge oder digitale Input- und Output-Pins (nur über Adapter (</a:t>
            </a:r>
            <a:r>
              <a:rPr lang="de-CH" sz="1600" b="0" i="0" dirty="0" err="1">
                <a:solidFill>
                  <a:srgbClr val="1D2125"/>
                </a:solidFill>
                <a:effectLst/>
                <a:latin typeface="Arial" panose="020B0604020202020204" pitchFamily="34" charset="0"/>
                <a:cs typeface="Arial" panose="020B0604020202020204" pitchFamily="34" charset="0"/>
              </a:rPr>
              <a:t>Breakout</a:t>
            </a:r>
            <a:r>
              <a:rPr lang="de-CH" sz="1600" b="0" i="0" dirty="0">
                <a:solidFill>
                  <a:srgbClr val="1D2125"/>
                </a:solidFill>
                <a:effectLst/>
                <a:latin typeface="Arial" panose="020B0604020202020204" pitchFamily="34" charset="0"/>
                <a:cs typeface="Arial" panose="020B0604020202020204" pitchFamily="34" charset="0"/>
              </a:rPr>
              <a:t> Board) oder Motor Board zugänglich)</a:t>
            </a:r>
          </a:p>
          <a:p>
            <a:pPr marL="0" indent="0">
              <a:buNone/>
            </a:pPr>
            <a:endParaRPr lang="de-CH"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168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Der </a:t>
            </a:r>
            <a:r>
              <a:rPr lang="de-CH" dirty="0" err="1"/>
              <a:t>micro:bit</a:t>
            </a:r>
            <a:endParaRPr lang="de-CH" dirty="0"/>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lstStyle/>
          <a:p>
            <a:r>
              <a:rPr lang="de-CH" dirty="0"/>
              <a:t>Ausstattung Rückseite</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lstStyle/>
          <a:p>
            <a:r>
              <a:rPr lang="de-CH" dirty="0"/>
              <a:t>Beschreibungen</a:t>
            </a:r>
          </a:p>
        </p:txBody>
      </p:sp>
      <p:sp>
        <p:nvSpPr>
          <p:cNvPr id="6" name="Inhaltsplatzhalter 5">
            <a:extLst>
              <a:ext uri="{FF2B5EF4-FFF2-40B4-BE49-F238E27FC236}">
                <a16:creationId xmlns:a16="http://schemas.microsoft.com/office/drawing/2014/main" id="{9087ED3A-4F7D-5075-ED95-36BF90EA9758}"/>
              </a:ext>
            </a:extLst>
          </p:cNvPr>
          <p:cNvSpPr>
            <a:spLocks noGrp="1"/>
          </p:cNvSpPr>
          <p:nvPr>
            <p:ph sz="quarter" idx="4"/>
          </p:nvPr>
        </p:nvSpPr>
        <p:spPr>
          <a:xfrm>
            <a:off x="6172200" y="2300748"/>
            <a:ext cx="5183188" cy="4192127"/>
          </a:xfrm>
        </p:spPr>
        <p:txBody>
          <a:bodyPr>
            <a:normAutofit/>
          </a:bodyPr>
          <a:lstStyle/>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Micro-USB-Anschluss (Programme übertragen, Stromversorgung)</a:t>
            </a:r>
          </a:p>
          <a:p>
            <a:pPr algn="l">
              <a:buFont typeface="+mj-lt"/>
              <a:buAutoNum type="arabicPeriod"/>
            </a:pPr>
            <a:r>
              <a:rPr lang="de-CH" sz="1600" b="0" i="0" dirty="0" err="1">
                <a:solidFill>
                  <a:srgbClr val="1D2125"/>
                </a:solidFill>
                <a:effectLst/>
                <a:latin typeface="Arial" panose="020B0604020202020204" pitchFamily="34" charset="0"/>
                <a:cs typeface="Arial" panose="020B0604020202020204" pitchFamily="34" charset="0"/>
              </a:rPr>
              <a:t>Reset</a:t>
            </a:r>
            <a:r>
              <a:rPr lang="de-CH" sz="1600" b="0" i="0" dirty="0">
                <a:solidFill>
                  <a:srgbClr val="1D2125"/>
                </a:solidFill>
                <a:effectLst/>
                <a:latin typeface="Arial" panose="020B0604020202020204" pitchFamily="34" charset="0"/>
                <a:cs typeface="Arial" panose="020B0604020202020204" pitchFamily="34" charset="0"/>
              </a:rPr>
              <a:t>-Taste (startet das Programm neu)</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Steckplatz für externe 2xAAA (3V) Batteriefach (Stromversorgung ohne USB-Kabel)</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Bluetooth-Antenne für kabellose Verbindung mit der </a:t>
            </a:r>
            <a:r>
              <a:rPr lang="de-CH" sz="1600" b="0" i="0" dirty="0" err="1">
                <a:solidFill>
                  <a:srgbClr val="1D2125"/>
                </a:solidFill>
                <a:effectLst/>
                <a:latin typeface="Arial" panose="020B0604020202020204" pitchFamily="34" charset="0"/>
                <a:cs typeface="Arial" panose="020B0604020202020204" pitchFamily="34" charset="0"/>
              </a:rPr>
              <a:t>micro:bit-App</a:t>
            </a:r>
            <a:r>
              <a:rPr lang="de-CH" sz="1600" b="0" i="0" dirty="0">
                <a:solidFill>
                  <a:srgbClr val="1D2125"/>
                </a:solidFill>
                <a:effectLst/>
                <a:latin typeface="Arial" panose="020B0604020202020204" pitchFamily="34" charset="0"/>
                <a:cs typeface="Arial" panose="020B0604020202020204" pitchFamily="34" charset="0"/>
              </a:rPr>
              <a:t> oder zwischen mehreren </a:t>
            </a:r>
            <a:r>
              <a:rPr lang="de-CH" sz="1600" b="0" i="0" dirty="0" err="1">
                <a:solidFill>
                  <a:srgbClr val="1D2125"/>
                </a:solidFill>
                <a:effectLst/>
                <a:latin typeface="Arial" panose="020B0604020202020204" pitchFamily="34" charset="0"/>
                <a:cs typeface="Arial" panose="020B0604020202020204" pitchFamily="34" charset="0"/>
              </a:rPr>
              <a:t>micro:bits</a:t>
            </a:r>
            <a:endParaRPr lang="de-CH" sz="1600" b="0" i="0" dirty="0">
              <a:solidFill>
                <a:srgbClr val="1D2125"/>
              </a:solidFill>
              <a:effectLst/>
              <a:latin typeface="Arial" panose="020B0604020202020204" pitchFamily="34" charset="0"/>
              <a:cs typeface="Arial" panose="020B0604020202020204" pitchFamily="34" charset="0"/>
            </a:endParaRP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Kompass</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Beschleunigungssensor</a:t>
            </a:r>
          </a:p>
          <a:p>
            <a:pPr algn="l">
              <a:buFont typeface="+mj-lt"/>
              <a:buAutoNum type="arabicPeriod"/>
            </a:pPr>
            <a:r>
              <a:rPr lang="de-CH" sz="1600" b="0" i="0" dirty="0">
                <a:solidFill>
                  <a:srgbClr val="1D2125"/>
                </a:solidFill>
                <a:effectLst/>
                <a:latin typeface="Arial" panose="020B0604020202020204" pitchFamily="34" charset="0"/>
                <a:cs typeface="Arial" panose="020B0604020202020204" pitchFamily="34" charset="0"/>
              </a:rPr>
              <a:t>Prozessor (16 MHz 32-bit ARM Cortex-M0, 256 KB Flash-Speicher, 16 KB RAM) mit Temperatursensor</a:t>
            </a:r>
          </a:p>
          <a:p>
            <a:pPr marL="0" indent="0">
              <a:buNone/>
            </a:pPr>
            <a:endParaRPr lang="de-CH" sz="2400" dirty="0">
              <a:latin typeface="Arial" panose="020B0604020202020204" pitchFamily="34" charset="0"/>
              <a:cs typeface="Arial" panose="020B0604020202020204" pitchFamily="34" charset="0"/>
            </a:endParaRPr>
          </a:p>
        </p:txBody>
      </p:sp>
      <p:pic>
        <p:nvPicPr>
          <p:cNvPr id="10" name="Inhaltsplatzhalter 9" descr="Ein Bild, das Schaltung, Elektronik, Elektronisches Bauteil, Elektrisches Bauelement enthält.&#10;&#10;Automatisch generierte Beschreibung">
            <a:extLst>
              <a:ext uri="{FF2B5EF4-FFF2-40B4-BE49-F238E27FC236}">
                <a16:creationId xmlns:a16="http://schemas.microsoft.com/office/drawing/2014/main" id="{8B4E13FC-5033-869E-C8B2-D6DC97FEE06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6734" y="2054942"/>
            <a:ext cx="4482014" cy="4026216"/>
          </a:xfrm>
        </p:spPr>
      </p:pic>
    </p:spTree>
    <p:extLst>
      <p:ext uri="{BB962C8B-B14F-4D97-AF65-F5344CB8AC3E}">
        <p14:creationId xmlns:p14="http://schemas.microsoft.com/office/powerpoint/2010/main" val="3652038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14F48DAA-8206-3869-5F86-D67A521F3F4B}"/>
              </a:ext>
            </a:extLst>
          </p:cNvPr>
          <p:cNvSpPr>
            <a:spLocks noGrp="1"/>
          </p:cNvSpPr>
          <p:nvPr>
            <p:ph type="title"/>
          </p:nvPr>
        </p:nvSpPr>
        <p:spPr/>
        <p:txBody>
          <a:bodyPr>
            <a:normAutofit fontScale="90000"/>
          </a:bodyPr>
          <a:lstStyle/>
          <a:p>
            <a:r>
              <a:rPr lang="de-CH" dirty="0"/>
              <a:t>Die wichtigsten Merkmale des </a:t>
            </a:r>
            <a:r>
              <a:rPr lang="de-CH" dirty="0" err="1"/>
              <a:t>micro:bit</a:t>
            </a:r>
            <a:r>
              <a:rPr lang="de-CH" dirty="0"/>
              <a:t> sind</a:t>
            </a:r>
            <a:br>
              <a:rPr lang="de-CH" dirty="0"/>
            </a:br>
            <a:endParaRPr lang="de-CH" dirty="0"/>
          </a:p>
        </p:txBody>
      </p:sp>
      <p:graphicFrame>
        <p:nvGraphicFramePr>
          <p:cNvPr id="29" name="Inhaltsplatzhalter 12">
            <a:extLst>
              <a:ext uri="{FF2B5EF4-FFF2-40B4-BE49-F238E27FC236}">
                <a16:creationId xmlns:a16="http://schemas.microsoft.com/office/drawing/2014/main" id="{EB58034D-1073-7F92-5ECA-6F8299C1607A}"/>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platzhalter 19">
            <a:extLst>
              <a:ext uri="{FF2B5EF4-FFF2-40B4-BE49-F238E27FC236}">
                <a16:creationId xmlns:a16="http://schemas.microsoft.com/office/drawing/2014/main" id="{27BCDB00-ACA1-27A6-E31C-1D261702979C}"/>
              </a:ext>
            </a:extLst>
          </p:cNvPr>
          <p:cNvSpPr>
            <a:spLocks noGrp="1"/>
          </p:cNvSpPr>
          <p:nvPr>
            <p:ph type="body" sz="half" idx="2"/>
          </p:nvPr>
        </p:nvSpPr>
        <p:spPr/>
        <p:txBody>
          <a:bodyPr/>
          <a:lstStyle/>
          <a:p>
            <a:r>
              <a:rPr lang="de-CH" dirty="0"/>
              <a:t> </a:t>
            </a:r>
          </a:p>
        </p:txBody>
      </p:sp>
      <p:pic>
        <p:nvPicPr>
          <p:cNvPr id="22" name="Grafik 21" descr="Ein Bild, das Schaltung, Elektronik, Elektronisches Bauteil, Elektrisches Bauelement enthält.&#10;&#10;Automatisch generierte Beschreibung">
            <a:extLst>
              <a:ext uri="{FF2B5EF4-FFF2-40B4-BE49-F238E27FC236}">
                <a16:creationId xmlns:a16="http://schemas.microsoft.com/office/drawing/2014/main" id="{0FCE30BA-B57E-20E6-E536-600E16BAD8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459" y="2324099"/>
            <a:ext cx="3395981" cy="3395981"/>
          </a:xfrm>
          <a:prstGeom prst="rect">
            <a:avLst/>
          </a:prstGeom>
        </p:spPr>
      </p:pic>
    </p:spTree>
    <p:extLst>
      <p:ext uri="{BB962C8B-B14F-4D97-AF65-F5344CB8AC3E}">
        <p14:creationId xmlns:p14="http://schemas.microsoft.com/office/powerpoint/2010/main" val="301784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96BF2-1A14-88C8-D08B-99FECD69E174}"/>
              </a:ext>
            </a:extLst>
          </p:cNvPr>
          <p:cNvSpPr>
            <a:spLocks noGrp="1"/>
          </p:cNvSpPr>
          <p:nvPr>
            <p:ph type="title"/>
          </p:nvPr>
        </p:nvSpPr>
        <p:spPr/>
        <p:txBody>
          <a:bodyPr/>
          <a:lstStyle/>
          <a:p>
            <a:r>
              <a:rPr lang="de-CH" dirty="0"/>
              <a:t>Erste Schritte mit </a:t>
            </a:r>
            <a:r>
              <a:rPr lang="de-CH" dirty="0" err="1"/>
              <a:t>micro:bit</a:t>
            </a:r>
            <a:endParaRPr lang="de-CH" dirty="0"/>
          </a:p>
        </p:txBody>
      </p:sp>
      <p:sp>
        <p:nvSpPr>
          <p:cNvPr id="3" name="Textplatzhalter 2">
            <a:extLst>
              <a:ext uri="{FF2B5EF4-FFF2-40B4-BE49-F238E27FC236}">
                <a16:creationId xmlns:a16="http://schemas.microsoft.com/office/drawing/2014/main" id="{2CD6EDD6-C4C9-3D0E-EA02-39E62F386DEC}"/>
              </a:ext>
            </a:extLst>
          </p:cNvPr>
          <p:cNvSpPr>
            <a:spLocks noGrp="1"/>
          </p:cNvSpPr>
          <p:nvPr>
            <p:ph type="body" idx="1"/>
          </p:nvPr>
        </p:nvSpPr>
        <p:spPr>
          <a:xfrm>
            <a:off x="839788" y="1681163"/>
            <a:ext cx="5157787" cy="452437"/>
          </a:xfrm>
        </p:spPr>
        <p:txBody>
          <a:bodyPr>
            <a:normAutofit/>
          </a:bodyPr>
          <a:lstStyle/>
          <a:p>
            <a:r>
              <a:rPr lang="de-CH" dirty="0"/>
              <a:t>Vorbereitung</a:t>
            </a:r>
          </a:p>
        </p:txBody>
      </p:sp>
      <p:sp>
        <p:nvSpPr>
          <p:cNvPr id="5" name="Textplatzhalter 4">
            <a:extLst>
              <a:ext uri="{FF2B5EF4-FFF2-40B4-BE49-F238E27FC236}">
                <a16:creationId xmlns:a16="http://schemas.microsoft.com/office/drawing/2014/main" id="{4A917937-EC3C-B389-FADC-D8E858525972}"/>
              </a:ext>
            </a:extLst>
          </p:cNvPr>
          <p:cNvSpPr>
            <a:spLocks noGrp="1"/>
          </p:cNvSpPr>
          <p:nvPr>
            <p:ph type="body" sz="quarter" idx="3"/>
          </p:nvPr>
        </p:nvSpPr>
        <p:spPr>
          <a:xfrm>
            <a:off x="6172200" y="1681163"/>
            <a:ext cx="5183188" cy="452437"/>
          </a:xfrm>
        </p:spPr>
        <p:txBody>
          <a:bodyPr>
            <a:normAutofit/>
          </a:bodyPr>
          <a:lstStyle/>
          <a:p>
            <a:r>
              <a:rPr lang="de-CH" dirty="0"/>
              <a:t>Film - Passagen</a:t>
            </a:r>
          </a:p>
        </p:txBody>
      </p:sp>
      <p:sp>
        <p:nvSpPr>
          <p:cNvPr id="6" name="Inhaltsplatzhalter 5">
            <a:extLst>
              <a:ext uri="{FF2B5EF4-FFF2-40B4-BE49-F238E27FC236}">
                <a16:creationId xmlns:a16="http://schemas.microsoft.com/office/drawing/2014/main" id="{9087ED3A-4F7D-5075-ED95-36BF90EA9758}"/>
              </a:ext>
            </a:extLst>
          </p:cNvPr>
          <p:cNvSpPr>
            <a:spLocks noGrp="1"/>
          </p:cNvSpPr>
          <p:nvPr>
            <p:ph sz="quarter" idx="4"/>
          </p:nvPr>
        </p:nvSpPr>
        <p:spPr>
          <a:xfrm>
            <a:off x="5997575" y="2300748"/>
            <a:ext cx="5899457" cy="4192127"/>
          </a:xfrm>
        </p:spPr>
        <p:txBody>
          <a:bodyPr>
            <a:noAutofit/>
          </a:bodyPr>
          <a:lstStyle/>
          <a:p>
            <a:pPr marL="457200" indent="-457200" algn="l">
              <a:buFont typeface="+mj-lt"/>
              <a:buAutoNum type="arabicPeriod"/>
            </a:pPr>
            <a:r>
              <a:rPr lang="de-CH" sz="2000" dirty="0">
                <a:solidFill>
                  <a:srgbClr val="1D2125"/>
                </a:solidFill>
                <a:latin typeface="Arial" panose="020B0604020202020204" pitchFamily="34" charset="0"/>
                <a:cs typeface="Arial" panose="020B0604020202020204" pitchFamily="34" charset="0"/>
              </a:rPr>
              <a:t>Anmeldung im </a:t>
            </a:r>
            <a:r>
              <a:rPr lang="de-CH" sz="2000" dirty="0" err="1">
                <a:solidFill>
                  <a:srgbClr val="1D2125"/>
                </a:solidFill>
                <a:latin typeface="Arial" panose="020B0604020202020204" pitchFamily="34" charset="0"/>
                <a:cs typeface="Arial" panose="020B0604020202020204" pitchFamily="34" charset="0"/>
              </a:rPr>
              <a:t>Make</a:t>
            </a:r>
            <a:r>
              <a:rPr lang="de-CH" sz="2000" dirty="0">
                <a:solidFill>
                  <a:srgbClr val="1D2125"/>
                </a:solidFill>
                <a:latin typeface="Arial" panose="020B0604020202020204" pitchFamily="34" charset="0"/>
                <a:cs typeface="Arial" panose="020B0604020202020204" pitchFamily="34" charset="0"/>
              </a:rPr>
              <a:t> Code Editor Programm</a:t>
            </a:r>
          </a:p>
          <a:p>
            <a:pPr marL="457200" indent="-457200" algn="l">
              <a:buFont typeface="+mj-lt"/>
              <a:buAutoNum type="arabicPeriod"/>
            </a:pPr>
            <a:r>
              <a:rPr lang="de-CH" sz="2000" dirty="0">
                <a:solidFill>
                  <a:srgbClr val="1D2125"/>
                </a:solidFill>
                <a:latin typeface="Arial" panose="020B0604020202020204" pitchFamily="34" charset="0"/>
                <a:cs typeface="Arial" panose="020B0604020202020204" pitchFamily="34" charset="0"/>
              </a:rPr>
              <a:t>Programmfenster - Editor bestehend aus:</a:t>
            </a:r>
          </a:p>
          <a:p>
            <a:pPr lvl="1"/>
            <a:r>
              <a:rPr lang="de-CH" sz="1600" dirty="0" err="1">
                <a:solidFill>
                  <a:srgbClr val="1D2125"/>
                </a:solidFill>
                <a:latin typeface="Arial" panose="020B0604020202020204" pitchFamily="34" charset="0"/>
                <a:cs typeface="Arial" panose="020B0604020202020204" pitchFamily="34" charset="0"/>
              </a:rPr>
              <a:t>Micro:bit</a:t>
            </a:r>
            <a:endParaRPr lang="de-CH" sz="1600" dirty="0">
              <a:solidFill>
                <a:srgbClr val="1D2125"/>
              </a:solidFill>
              <a:latin typeface="Arial" panose="020B0604020202020204" pitchFamily="34" charset="0"/>
              <a:cs typeface="Arial" panose="020B0604020202020204" pitchFamily="34" charset="0"/>
            </a:endParaRPr>
          </a:p>
          <a:p>
            <a:pPr lvl="1"/>
            <a:r>
              <a:rPr lang="de-CH" sz="1600" dirty="0">
                <a:solidFill>
                  <a:srgbClr val="1D2125"/>
                </a:solidFill>
                <a:latin typeface="Arial" panose="020B0604020202020204" pitchFamily="34" charset="0"/>
                <a:cs typeface="Arial" panose="020B0604020202020204" pitchFamily="34" charset="0"/>
              </a:rPr>
              <a:t>Befehls-Bibliothek</a:t>
            </a:r>
          </a:p>
          <a:p>
            <a:pPr lvl="1"/>
            <a:r>
              <a:rPr lang="de-CH" sz="1600" dirty="0">
                <a:solidFill>
                  <a:srgbClr val="1D2125"/>
                </a:solidFill>
                <a:latin typeface="Arial" panose="020B0604020202020204" pitchFamily="34" charset="0"/>
                <a:cs typeface="Arial" panose="020B0604020202020204" pitchFamily="34" charset="0"/>
              </a:rPr>
              <a:t>Eigene Programme</a:t>
            </a:r>
          </a:p>
          <a:p>
            <a:pPr marL="914400" lvl="1" indent="-457200">
              <a:buFont typeface="+mj-lt"/>
              <a:buAutoNum type="arabicPeriod"/>
            </a:pPr>
            <a:endParaRPr lang="de-CH" sz="1600" dirty="0">
              <a:solidFill>
                <a:srgbClr val="1D2125"/>
              </a:solidFill>
              <a:latin typeface="Arial" panose="020B0604020202020204" pitchFamily="34" charset="0"/>
              <a:cs typeface="Arial" panose="020B0604020202020204" pitchFamily="34" charset="0"/>
            </a:endParaRPr>
          </a:p>
          <a:p>
            <a:pPr marL="457200" indent="-457200" algn="l">
              <a:buFont typeface="+mj-lt"/>
              <a:buAutoNum type="arabicPeriod"/>
            </a:pPr>
            <a:r>
              <a:rPr lang="de-CH" sz="2000" dirty="0">
                <a:solidFill>
                  <a:srgbClr val="1D2125"/>
                </a:solidFill>
                <a:latin typeface="Arial" panose="020B0604020202020204" pitchFamily="34" charset="0"/>
                <a:cs typeface="Arial" panose="020B0604020202020204" pitchFamily="34" charset="0"/>
              </a:rPr>
              <a:t>Schrittweises Vorgehen an einem Beispiel zum üben</a:t>
            </a:r>
          </a:p>
          <a:p>
            <a:pPr marL="457200" indent="-457200" algn="l">
              <a:buFont typeface="+mj-lt"/>
              <a:buAutoNum type="arabicPeriod"/>
            </a:pPr>
            <a:r>
              <a:rPr lang="de-CH" sz="2000" dirty="0">
                <a:solidFill>
                  <a:srgbClr val="1D2125"/>
                </a:solidFill>
                <a:latin typeface="Arial" panose="020B0604020202020204" pitchFamily="34" charset="0"/>
                <a:cs typeface="Arial" panose="020B0604020202020204" pitchFamily="34" charset="0"/>
              </a:rPr>
              <a:t>Herunterladen des Programmes auf dem </a:t>
            </a:r>
            <a:r>
              <a:rPr lang="de-CH" sz="2000" dirty="0" err="1">
                <a:solidFill>
                  <a:srgbClr val="1D2125"/>
                </a:solidFill>
                <a:latin typeface="Arial" panose="020B0604020202020204" pitchFamily="34" charset="0"/>
                <a:cs typeface="Arial" panose="020B0604020202020204" pitchFamily="34" charset="0"/>
              </a:rPr>
              <a:t>micro:bit</a:t>
            </a:r>
            <a:endParaRPr lang="de-CH" sz="2000" dirty="0">
              <a:latin typeface="Arial" panose="020B0604020202020204" pitchFamily="34" charset="0"/>
              <a:cs typeface="Arial" panose="020B0604020202020204" pitchFamily="34" charset="0"/>
            </a:endParaRPr>
          </a:p>
        </p:txBody>
      </p:sp>
      <p:sp>
        <p:nvSpPr>
          <p:cNvPr id="7" name="Inhaltsplatzhalter 6">
            <a:extLst>
              <a:ext uri="{FF2B5EF4-FFF2-40B4-BE49-F238E27FC236}">
                <a16:creationId xmlns:a16="http://schemas.microsoft.com/office/drawing/2014/main" id="{9498B6A1-466C-7278-2499-A77F67F8E13D}"/>
              </a:ext>
            </a:extLst>
          </p:cNvPr>
          <p:cNvSpPr>
            <a:spLocks noGrp="1"/>
          </p:cNvSpPr>
          <p:nvPr>
            <p:ph sz="half" idx="2"/>
          </p:nvPr>
        </p:nvSpPr>
        <p:spPr/>
        <p:txBody>
          <a:bodyPr/>
          <a:lstStyle/>
          <a:p>
            <a:r>
              <a:rPr lang="de-CH" sz="2000" dirty="0">
                <a:latin typeface="Arial" panose="020B0604020202020204" pitchFamily="34" charset="0"/>
                <a:cs typeface="Arial" panose="020B0604020202020204" pitchFamily="34" charset="0"/>
              </a:rPr>
              <a:t>Laptop</a:t>
            </a:r>
          </a:p>
          <a:p>
            <a:r>
              <a:rPr lang="de-CH" sz="2000" dirty="0">
                <a:latin typeface="Arial" panose="020B0604020202020204" pitchFamily="34" charset="0"/>
                <a:cs typeface="Arial" panose="020B0604020202020204" pitchFamily="34" charset="0"/>
              </a:rPr>
              <a:t>Micro USB Kabel</a:t>
            </a:r>
          </a:p>
          <a:p>
            <a:r>
              <a:rPr lang="de-CH" sz="2000" dirty="0" err="1">
                <a:latin typeface="Arial" panose="020B0604020202020204" pitchFamily="34" charset="0"/>
                <a:cs typeface="Arial" panose="020B0604020202020204" pitchFamily="34" charset="0"/>
              </a:rPr>
              <a:t>Micro:bit</a:t>
            </a:r>
            <a:r>
              <a:rPr lang="de-CH" sz="2000" dirty="0">
                <a:latin typeface="Arial" panose="020B0604020202020204" pitchFamily="34" charset="0"/>
                <a:cs typeface="Arial" panose="020B0604020202020204" pitchFamily="34" charset="0"/>
              </a:rPr>
              <a:t> an Laptop anschliessen</a:t>
            </a:r>
          </a:p>
          <a:p>
            <a:endParaRPr lang="de-CH" sz="2000" dirty="0">
              <a:latin typeface="Arial" panose="020B0604020202020204" pitchFamily="34" charset="0"/>
              <a:cs typeface="Arial" panose="020B0604020202020204" pitchFamily="34" charset="0"/>
            </a:endParaRPr>
          </a:p>
          <a:p>
            <a:r>
              <a:rPr lang="de-CH" sz="2000" dirty="0" err="1">
                <a:latin typeface="Arial" panose="020B0604020202020204" pitchFamily="34" charset="0"/>
                <a:cs typeface="Arial" panose="020B0604020202020204" pitchFamily="34" charset="0"/>
              </a:rPr>
              <a:t>MakeCode</a:t>
            </a:r>
            <a:r>
              <a:rPr lang="de-CH" sz="2000" dirty="0">
                <a:latin typeface="Arial" panose="020B0604020202020204" pitchFamily="34" charset="0"/>
                <a:cs typeface="Arial" panose="020B0604020202020204" pitchFamily="34" charset="0"/>
              </a:rPr>
              <a:t> Editor öffnen</a:t>
            </a:r>
          </a:p>
          <a:p>
            <a:endParaRPr lang="de-CH" sz="2000" dirty="0">
              <a:latin typeface="Arial" panose="020B0604020202020204" pitchFamily="34" charset="0"/>
              <a:cs typeface="Arial" panose="020B0604020202020204" pitchFamily="34" charset="0"/>
            </a:endParaRPr>
          </a:p>
          <a:p>
            <a:endParaRPr lang="de-CH" dirty="0"/>
          </a:p>
        </p:txBody>
      </p:sp>
      <p:pic>
        <p:nvPicPr>
          <p:cNvPr id="10" name="Grafik 9" descr="Ein Bild, das Clipart, Entwurf, Design enthält.&#10;&#10;Automatisch generierte Beschreibung">
            <a:extLst>
              <a:ext uri="{FF2B5EF4-FFF2-40B4-BE49-F238E27FC236}">
                <a16:creationId xmlns:a16="http://schemas.microsoft.com/office/drawing/2014/main" id="{85432B0F-DFCF-DB45-4479-2F370E279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079" y="3769359"/>
            <a:ext cx="1081241" cy="1081241"/>
          </a:xfrm>
          <a:prstGeom prst="rect">
            <a:avLst/>
          </a:prstGeom>
          <a:scene3d>
            <a:camera prst="orthographicFront"/>
            <a:lightRig rig="threePt" dir="t"/>
          </a:scene3d>
          <a:sp3d contourW="12700"/>
        </p:spPr>
      </p:pic>
    </p:spTree>
    <p:extLst>
      <p:ext uri="{BB962C8B-B14F-4D97-AF65-F5344CB8AC3E}">
        <p14:creationId xmlns:p14="http://schemas.microsoft.com/office/powerpoint/2010/main" val="414764334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2313</Words>
  <Application>Microsoft Office PowerPoint</Application>
  <PresentationFormat>Breitbild</PresentationFormat>
  <Paragraphs>340</Paragraphs>
  <Slides>44</Slides>
  <Notes>0</Notes>
  <HiddenSlides>3</HiddenSlides>
  <MMClips>3</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44</vt:i4>
      </vt:variant>
    </vt:vector>
  </HeadingPairs>
  <TitlesOfParts>
    <vt:vector size="50" baseType="lpstr">
      <vt:lpstr>-apple-system</vt:lpstr>
      <vt:lpstr>Arial</vt:lpstr>
      <vt:lpstr>Calibri</vt:lpstr>
      <vt:lpstr>Calibri Light</vt:lpstr>
      <vt:lpstr>Times New Roman</vt:lpstr>
      <vt:lpstr>Office</vt:lpstr>
      <vt:lpstr>Bubble:bit Seifenblasenmaschine  25.05.2024 10:00-13:00</vt:lpstr>
      <vt:lpstr>Hauptpunkte vom Vortrag</vt:lpstr>
      <vt:lpstr>PowerPoint-Präsentation</vt:lpstr>
      <vt:lpstr>Was ist ein Automat?</vt:lpstr>
      <vt:lpstr>Benötigte Werkzeuge</vt:lpstr>
      <vt:lpstr>Der micro:bit</vt:lpstr>
      <vt:lpstr>Der micro:bit</vt:lpstr>
      <vt:lpstr>Die wichtigsten Merkmale des micro:bit sind </vt:lpstr>
      <vt:lpstr>Erste Schritte mit micro:bit</vt:lpstr>
      <vt:lpstr>Video: MakeCode für micro:bit</vt:lpstr>
      <vt:lpstr>Erste Erfahrung mit micro:bit</vt:lpstr>
      <vt:lpstr>Der Bubble:bit</vt:lpstr>
      <vt:lpstr>Wie sieht der Bubble:bit aus?</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Der Zusammenbau</vt:lpstr>
      <vt:lpstr>Die Programmierung</vt:lpstr>
      <vt:lpstr>Die Programmierung</vt:lpstr>
      <vt:lpstr>Die Programmierung</vt:lpstr>
      <vt:lpstr>Die Programmierung</vt:lpstr>
      <vt:lpstr>Die Programmierung</vt:lpstr>
      <vt:lpstr>Die Programmierung</vt:lpstr>
      <vt:lpstr>Die Programmierung</vt:lpstr>
      <vt:lpstr>Die Programmierung</vt:lpstr>
      <vt:lpstr>Die Programmierung</vt:lpstr>
      <vt:lpstr>Ausbaumöglichkeiten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TüftelCamp 08.10.2019 – 11.10.2019 </dc:title>
  <dc:creator>Gian Duri Stalvies</dc:creator>
  <cp:lastModifiedBy>Gian Duri Stalvies</cp:lastModifiedBy>
  <cp:revision>9</cp:revision>
  <dcterms:created xsi:type="dcterms:W3CDTF">2019-10-07T18:33:40Z</dcterms:created>
  <dcterms:modified xsi:type="dcterms:W3CDTF">2024-05-25T03:44:24Z</dcterms:modified>
</cp:coreProperties>
</file>